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2"/>
  </p:sldMasterIdLst>
  <p:sldIdLst>
    <p:sldId id="256" r:id="rId3"/>
    <p:sldId id="265" r:id="rId4"/>
    <p:sldId id="266" r:id="rId5"/>
    <p:sldId id="337" r:id="rId6"/>
    <p:sldId id="289" r:id="rId7"/>
    <p:sldId id="290" r:id="rId8"/>
    <p:sldId id="291" r:id="rId9"/>
    <p:sldId id="292" r:id="rId10"/>
    <p:sldId id="257" r:id="rId11"/>
    <p:sldId id="258" r:id="rId12"/>
    <p:sldId id="259" r:id="rId13"/>
    <p:sldId id="260" r:id="rId14"/>
    <p:sldId id="261" r:id="rId15"/>
    <p:sldId id="333" r:id="rId16"/>
    <p:sldId id="334" r:id="rId17"/>
    <p:sldId id="336" r:id="rId18"/>
    <p:sldId id="262" r:id="rId19"/>
    <p:sldId id="263" r:id="rId20"/>
    <p:sldId id="264" r:id="rId2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5D9"/>
    <a:srgbClr val="ECE4CF"/>
    <a:srgbClr val="C8A994"/>
    <a:srgbClr val="F7F2DE"/>
    <a:srgbClr val="7DA3B6"/>
    <a:srgbClr val="A4B3B8"/>
    <a:srgbClr val="68616F"/>
    <a:srgbClr val="3B5176"/>
    <a:srgbClr val="2D2F56"/>
    <a:srgbClr val="A9B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924"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4" y="505247"/>
            <a:ext cx="8374551" cy="4095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20583" y="2837021"/>
            <a:ext cx="8102832" cy="678814"/>
          </a:xfrm>
          <a:prstGeom prst="rect">
            <a:avLst/>
          </a:prstGeom>
        </p:spPr>
        <p:txBody>
          <a:bodyPr wrap="square" lIns="0" tIns="0" rIns="0" bIns="0">
            <a:spAutoFit/>
          </a:bodyPr>
          <a:lstStyle>
            <a:lvl1pPr>
              <a:defRPr sz="235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50B390-D0E0-42DD-B3CF-8B3E0759FE8C}"/>
              </a:ext>
            </a:extLst>
          </p:cNvPr>
          <p:cNvSpPr>
            <a:spLocks noGrp="1"/>
          </p:cNvSpPr>
          <p:nvPr>
            <p:ph type="pic" sz="quarter" idx="10"/>
          </p:nvPr>
        </p:nvSpPr>
        <p:spPr>
          <a:xfrm>
            <a:off x="4572000" y="611420"/>
            <a:ext cx="3829050" cy="3360506"/>
          </a:xfrm>
          <a:custGeom>
            <a:avLst/>
            <a:gdLst>
              <a:gd name="connsiteX0" fmla="*/ 0 w 5105400"/>
              <a:gd name="connsiteY0" fmla="*/ 0 h 4480675"/>
              <a:gd name="connsiteX1" fmla="*/ 5105400 w 5105400"/>
              <a:gd name="connsiteY1" fmla="*/ 0 h 4480675"/>
              <a:gd name="connsiteX2" fmla="*/ 5105400 w 5105400"/>
              <a:gd name="connsiteY2" fmla="*/ 4480675 h 4480675"/>
              <a:gd name="connsiteX3" fmla="*/ 0 w 5105400"/>
              <a:gd name="connsiteY3" fmla="*/ 4480675 h 4480675"/>
            </a:gdLst>
            <a:ahLst/>
            <a:cxnLst>
              <a:cxn ang="0">
                <a:pos x="connsiteX0" y="connsiteY0"/>
              </a:cxn>
              <a:cxn ang="0">
                <a:pos x="connsiteX1" y="connsiteY1"/>
              </a:cxn>
              <a:cxn ang="0">
                <a:pos x="connsiteX2" y="connsiteY2"/>
              </a:cxn>
              <a:cxn ang="0">
                <a:pos x="connsiteX3" y="connsiteY3"/>
              </a:cxn>
            </a:cxnLst>
            <a:rect l="l" t="t" r="r" b="b"/>
            <a:pathLst>
              <a:path w="5105400" h="4480675">
                <a:moveTo>
                  <a:pt x="0" y="0"/>
                </a:moveTo>
                <a:lnTo>
                  <a:pt x="5105400" y="0"/>
                </a:lnTo>
                <a:lnTo>
                  <a:pt x="5105400" y="4480675"/>
                </a:lnTo>
                <a:lnTo>
                  <a:pt x="0" y="4480675"/>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329903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F5760A8-37AD-43A7-9707-36773D00385A}"/>
              </a:ext>
            </a:extLst>
          </p:cNvPr>
          <p:cNvSpPr>
            <a:spLocks noGrp="1"/>
          </p:cNvSpPr>
          <p:nvPr>
            <p:ph type="pic" sz="quarter" idx="10"/>
          </p:nvPr>
        </p:nvSpPr>
        <p:spPr>
          <a:xfrm>
            <a:off x="4672012" y="611418"/>
            <a:ext cx="3576638" cy="4532082"/>
          </a:xfrm>
          <a:custGeom>
            <a:avLst/>
            <a:gdLst>
              <a:gd name="connsiteX0" fmla="*/ 0 w 4768850"/>
              <a:gd name="connsiteY0" fmla="*/ 0 h 6042776"/>
              <a:gd name="connsiteX1" fmla="*/ 4768850 w 4768850"/>
              <a:gd name="connsiteY1" fmla="*/ 0 h 6042776"/>
              <a:gd name="connsiteX2" fmla="*/ 4768850 w 4768850"/>
              <a:gd name="connsiteY2" fmla="*/ 6042776 h 6042776"/>
              <a:gd name="connsiteX3" fmla="*/ 0 w 4768850"/>
              <a:gd name="connsiteY3" fmla="*/ 6042776 h 6042776"/>
            </a:gdLst>
            <a:ahLst/>
            <a:cxnLst>
              <a:cxn ang="0">
                <a:pos x="connsiteX0" y="connsiteY0"/>
              </a:cxn>
              <a:cxn ang="0">
                <a:pos x="connsiteX1" y="connsiteY1"/>
              </a:cxn>
              <a:cxn ang="0">
                <a:pos x="connsiteX2" y="connsiteY2"/>
              </a:cxn>
              <a:cxn ang="0">
                <a:pos x="connsiteX3" y="connsiteY3"/>
              </a:cxn>
            </a:cxnLst>
            <a:rect l="l" t="t" r="r" b="b"/>
            <a:pathLst>
              <a:path w="4768850" h="6042776">
                <a:moveTo>
                  <a:pt x="0" y="0"/>
                </a:moveTo>
                <a:lnTo>
                  <a:pt x="4768850" y="0"/>
                </a:lnTo>
                <a:lnTo>
                  <a:pt x="4768850" y="6042776"/>
                </a:lnTo>
                <a:lnTo>
                  <a:pt x="0" y="6042776"/>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87220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BEF885E-99DB-4353-9D84-B10A42B0E08F}"/>
              </a:ext>
            </a:extLst>
          </p:cNvPr>
          <p:cNvSpPr>
            <a:spLocks noGrp="1"/>
          </p:cNvSpPr>
          <p:nvPr>
            <p:ph type="pic" sz="quarter" idx="10"/>
          </p:nvPr>
        </p:nvSpPr>
        <p:spPr>
          <a:xfrm>
            <a:off x="2657475" y="835819"/>
            <a:ext cx="2428875" cy="3471863"/>
          </a:xfrm>
          <a:custGeom>
            <a:avLst/>
            <a:gdLst>
              <a:gd name="connsiteX0" fmla="*/ 0 w 3238500"/>
              <a:gd name="connsiteY0" fmla="*/ 0 h 4629150"/>
              <a:gd name="connsiteX1" fmla="*/ 3238500 w 3238500"/>
              <a:gd name="connsiteY1" fmla="*/ 0 h 4629150"/>
              <a:gd name="connsiteX2" fmla="*/ 3238500 w 3238500"/>
              <a:gd name="connsiteY2" fmla="*/ 4629150 h 4629150"/>
              <a:gd name="connsiteX3" fmla="*/ 0 w 3238500"/>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3238500" h="4629150">
                <a:moveTo>
                  <a:pt x="0" y="0"/>
                </a:moveTo>
                <a:lnTo>
                  <a:pt x="3238500" y="0"/>
                </a:lnTo>
                <a:lnTo>
                  <a:pt x="3238500" y="4629150"/>
                </a:lnTo>
                <a:lnTo>
                  <a:pt x="0" y="4629150"/>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4170799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398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3171279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659912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46599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3467811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384840" y="505080"/>
            <a:ext cx="8374320" cy="18986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extLst>
      <p:ext uri="{BB962C8B-B14F-4D97-AF65-F5344CB8AC3E}">
        <p14:creationId xmlns:p14="http://schemas.microsoft.com/office/powerpoint/2010/main" val="993684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61220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9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9476759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900638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0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246800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2620142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84840" y="505080"/>
            <a:ext cx="8374320" cy="4093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
        <p:nvSpPr>
          <p:cNvPr id="11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1800" b="0" strike="noStrike" spc="-1">
              <a:solidFill>
                <a:srgbClr val="000000"/>
              </a:solidFill>
              <a:latin typeface="Calibri"/>
            </a:endParaRPr>
          </a:p>
        </p:txBody>
      </p:sp>
    </p:spTree>
    <p:extLst>
      <p:ext uri="{BB962C8B-B14F-4D97-AF65-F5344CB8AC3E}">
        <p14:creationId xmlns:p14="http://schemas.microsoft.com/office/powerpoint/2010/main" val="148335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83DE94E-866E-481C-B25C-7CF1213774E5}"/>
              </a:ext>
            </a:extLst>
          </p:cNvPr>
          <p:cNvSpPr>
            <a:spLocks noGrp="1"/>
          </p:cNvSpPr>
          <p:nvPr>
            <p:ph type="pic" sz="quarter" idx="10"/>
          </p:nvPr>
        </p:nvSpPr>
        <p:spPr>
          <a:xfrm>
            <a:off x="3403614" y="-19429"/>
            <a:ext cx="4259227" cy="2831242"/>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900"/>
            </a:lvl1pPr>
          </a:lstStyle>
          <a:p>
            <a:endParaRPr lang="en-US"/>
          </a:p>
        </p:txBody>
      </p:sp>
      <p:sp>
        <p:nvSpPr>
          <p:cNvPr id="11" name="Picture Placeholder 10">
            <a:extLst>
              <a:ext uri="{FF2B5EF4-FFF2-40B4-BE49-F238E27FC236}">
                <a16:creationId xmlns:a16="http://schemas.microsoft.com/office/drawing/2014/main" id="{DCD117F2-9C43-4197-A9AB-392065F87EF8}"/>
              </a:ext>
            </a:extLst>
          </p:cNvPr>
          <p:cNvSpPr>
            <a:spLocks noGrp="1"/>
          </p:cNvSpPr>
          <p:nvPr>
            <p:ph type="pic" sz="quarter" idx="11"/>
          </p:nvPr>
        </p:nvSpPr>
        <p:spPr>
          <a:xfrm>
            <a:off x="4322684" y="1085589"/>
            <a:ext cx="4358770" cy="4358770"/>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121315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B2833A4-DA29-4C69-9ADE-93AD54B60AAA}"/>
              </a:ext>
            </a:extLst>
          </p:cNvPr>
          <p:cNvSpPr>
            <a:spLocks noGrp="1"/>
          </p:cNvSpPr>
          <p:nvPr>
            <p:ph type="pic" sz="quarter" idx="10"/>
          </p:nvPr>
        </p:nvSpPr>
        <p:spPr>
          <a:xfrm>
            <a:off x="900950" y="964956"/>
            <a:ext cx="2666963" cy="4178544"/>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77164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64265C5-2B95-4C50-AE6E-7273B3F62C46}"/>
              </a:ext>
            </a:extLst>
          </p:cNvPr>
          <p:cNvSpPr>
            <a:spLocks noGrp="1"/>
          </p:cNvSpPr>
          <p:nvPr>
            <p:ph type="pic" sz="quarter" idx="10"/>
          </p:nvPr>
        </p:nvSpPr>
        <p:spPr>
          <a:xfrm>
            <a:off x="0" y="1835944"/>
            <a:ext cx="3636168" cy="3307556"/>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126799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B7EB2F8-8BAA-4A15-B981-4926169BF879}"/>
              </a:ext>
            </a:extLst>
          </p:cNvPr>
          <p:cNvSpPr>
            <a:spLocks noGrp="1"/>
          </p:cNvSpPr>
          <p:nvPr>
            <p:ph type="pic" sz="quarter" idx="10"/>
          </p:nvPr>
        </p:nvSpPr>
        <p:spPr>
          <a:xfrm>
            <a:off x="757918" y="2571750"/>
            <a:ext cx="7628165" cy="2571750"/>
          </a:xfrm>
          <a:custGeom>
            <a:avLst/>
            <a:gdLst>
              <a:gd name="connsiteX0" fmla="*/ 0 w 10170886"/>
              <a:gd name="connsiteY0" fmla="*/ 0 h 3429000"/>
              <a:gd name="connsiteX1" fmla="*/ 10170886 w 10170886"/>
              <a:gd name="connsiteY1" fmla="*/ 0 h 3429000"/>
              <a:gd name="connsiteX2" fmla="*/ 10170886 w 10170886"/>
              <a:gd name="connsiteY2" fmla="*/ 3429000 h 3429000"/>
              <a:gd name="connsiteX3" fmla="*/ 0 w 1017088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0170886" h="3429000">
                <a:moveTo>
                  <a:pt x="0" y="0"/>
                </a:moveTo>
                <a:lnTo>
                  <a:pt x="10170886" y="0"/>
                </a:lnTo>
                <a:lnTo>
                  <a:pt x="10170886" y="3429000"/>
                </a:lnTo>
                <a:lnTo>
                  <a:pt x="0" y="3429000"/>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332177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4724" y="505247"/>
            <a:ext cx="8374551" cy="409575"/>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384724" y="1175208"/>
            <a:ext cx="8374551" cy="1755139"/>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FE5D9"/>
        </a:solidFill>
        <a:effectLst/>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757800" y="2571840"/>
            <a:ext cx="7627680" cy="257148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n-US" sz="9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9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9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9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9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9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900" b="0" strike="noStrike" spc="-1">
                <a:solidFill>
                  <a:srgbClr val="000000"/>
                </a:solidFill>
                <a:latin typeface="Calibri"/>
              </a:rPr>
              <a:t>Seventh Outline Level</a:t>
            </a:r>
          </a:p>
        </p:txBody>
      </p:sp>
      <p:sp>
        <p:nvSpPr>
          <p:cNvPr id="8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Tree>
    <p:extLst>
      <p:ext uri="{BB962C8B-B14F-4D97-AF65-F5344CB8AC3E}">
        <p14:creationId xmlns:p14="http://schemas.microsoft.com/office/powerpoint/2010/main" val="3961851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96227" y="1879849"/>
            <a:ext cx="5735320" cy="817880"/>
          </a:xfrm>
          <a:prstGeom prst="rect">
            <a:avLst/>
          </a:prstGeom>
        </p:spPr>
        <p:txBody>
          <a:bodyPr vert="horz" wrap="square" lIns="0" tIns="12700" rIns="0" bIns="0" rtlCol="0">
            <a:spAutoFit/>
          </a:bodyPr>
          <a:lstStyle/>
          <a:p>
            <a:pPr marL="12700">
              <a:lnSpc>
                <a:spcPct val="100000"/>
              </a:lnSpc>
              <a:spcBef>
                <a:spcPts val="100"/>
              </a:spcBef>
            </a:pPr>
            <a:r>
              <a:rPr sz="5200" spc="-10" dirty="0">
                <a:latin typeface="Arial"/>
                <a:cs typeface="Arial"/>
              </a:rPr>
              <a:t>Flight </a:t>
            </a:r>
            <a:r>
              <a:rPr sz="5200" spc="-5" dirty="0">
                <a:latin typeface="Arial"/>
                <a:cs typeface="Arial"/>
              </a:rPr>
              <a:t>Delay</a:t>
            </a:r>
            <a:r>
              <a:rPr sz="5200" spc="-100" dirty="0">
                <a:latin typeface="Arial"/>
                <a:cs typeface="Arial"/>
              </a:rPr>
              <a:t> </a:t>
            </a:r>
            <a:r>
              <a:rPr sz="5200" spc="-15" dirty="0">
                <a:latin typeface="Arial"/>
                <a:cs typeface="Arial"/>
              </a:rPr>
              <a:t>Engine</a:t>
            </a:r>
            <a:endParaRPr sz="5200">
              <a:latin typeface="Arial"/>
              <a:cs typeface="Arial"/>
            </a:endParaRPr>
          </a:p>
        </p:txBody>
      </p:sp>
      <p:sp>
        <p:nvSpPr>
          <p:cNvPr id="3" name="object 3"/>
          <p:cNvSpPr txBox="1">
            <a:spLocks noGrp="1"/>
          </p:cNvSpPr>
          <p:nvPr>
            <p:ph type="subTitle" idx="4"/>
          </p:nvPr>
        </p:nvSpPr>
        <p:spPr>
          <a:prstGeom prst="rect">
            <a:avLst/>
          </a:prstGeom>
        </p:spPr>
        <p:txBody>
          <a:bodyPr vert="horz" wrap="square" lIns="0" tIns="83185" rIns="0" bIns="0" rtlCol="0">
            <a:spAutoFit/>
          </a:bodyPr>
          <a:lstStyle/>
          <a:p>
            <a:pPr marL="3438525" marR="5080" indent="-3426460">
              <a:lnSpc>
                <a:spcPts val="2280"/>
              </a:lnSpc>
              <a:spcBef>
                <a:spcPts val="655"/>
              </a:spcBef>
            </a:pPr>
            <a:r>
              <a:rPr spc="10" dirty="0"/>
              <a:t>By: </a:t>
            </a:r>
            <a:r>
              <a:rPr spc="5" dirty="0"/>
              <a:t>Alberto </a:t>
            </a:r>
            <a:r>
              <a:rPr spc="10" dirty="0"/>
              <a:t>Ponce, Ryan </a:t>
            </a:r>
            <a:r>
              <a:rPr spc="-10" dirty="0"/>
              <a:t>Karcaw, </a:t>
            </a:r>
            <a:r>
              <a:rPr spc="10" dirty="0"/>
              <a:t>Armine Arutyunyan,</a:t>
            </a:r>
            <a:r>
              <a:rPr spc="-425" dirty="0"/>
              <a:t> </a:t>
            </a:r>
            <a:r>
              <a:rPr spc="15" dirty="0"/>
              <a:t>Maura  </a:t>
            </a:r>
            <a:r>
              <a:rPr spc="5" dirty="0"/>
              <a:t>Ellsworth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1711325" cy="409575"/>
          </a:xfrm>
          <a:prstGeom prst="rect">
            <a:avLst/>
          </a:prstGeom>
        </p:spPr>
        <p:txBody>
          <a:bodyPr vert="horz" wrap="square" lIns="0" tIns="15240" rIns="0" bIns="0" rtlCol="0">
            <a:spAutoFit/>
          </a:bodyPr>
          <a:lstStyle/>
          <a:p>
            <a:pPr marL="12700">
              <a:lnSpc>
                <a:spcPct val="100000"/>
              </a:lnSpc>
              <a:spcBef>
                <a:spcPts val="120"/>
              </a:spcBef>
            </a:pPr>
            <a:r>
              <a:rPr dirty="0"/>
              <a:t>Flight</a:t>
            </a:r>
            <a:r>
              <a:rPr spc="-70" dirty="0"/>
              <a:t> </a:t>
            </a:r>
            <a:r>
              <a:rPr spc="5" dirty="0"/>
              <a:t>Delay</a:t>
            </a:r>
          </a:p>
        </p:txBody>
      </p:sp>
      <p:sp>
        <p:nvSpPr>
          <p:cNvPr id="3" name="object 3"/>
          <p:cNvSpPr txBox="1"/>
          <p:nvPr/>
        </p:nvSpPr>
        <p:spPr>
          <a:xfrm>
            <a:off x="384724" y="1216356"/>
            <a:ext cx="8214995" cy="186690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95959"/>
                </a:solidFill>
                <a:latin typeface="Arial"/>
                <a:cs typeface="Arial"/>
              </a:rPr>
              <a:t>INSERT </a:t>
            </a:r>
            <a:r>
              <a:rPr sz="1800" spc="-5" dirty="0">
                <a:solidFill>
                  <a:srgbClr val="595959"/>
                </a:solidFill>
                <a:latin typeface="Arial"/>
                <a:cs typeface="Arial"/>
              </a:rPr>
              <a:t>SCREENSHOT</a:t>
            </a:r>
            <a:r>
              <a:rPr sz="1800" spc="-75" dirty="0">
                <a:solidFill>
                  <a:srgbClr val="595959"/>
                </a:solidFill>
                <a:latin typeface="Arial"/>
                <a:cs typeface="Arial"/>
              </a:rPr>
              <a:t> </a:t>
            </a:r>
            <a:r>
              <a:rPr sz="1800" spc="-5" dirty="0">
                <a:solidFill>
                  <a:srgbClr val="595959"/>
                </a:solidFill>
                <a:latin typeface="Arial"/>
                <a:cs typeface="Arial"/>
              </a:rPr>
              <a:t>HERE</a:t>
            </a:r>
            <a:endParaRPr sz="1800" dirty="0">
              <a:latin typeface="Arial"/>
              <a:cs typeface="Arial"/>
            </a:endParaRPr>
          </a:p>
          <a:p>
            <a:pPr>
              <a:lnSpc>
                <a:spcPct val="100000"/>
              </a:lnSpc>
            </a:pPr>
            <a:endParaRPr sz="2000" dirty="0">
              <a:latin typeface="Arial"/>
              <a:cs typeface="Arial"/>
            </a:endParaRPr>
          </a:p>
          <a:p>
            <a:pPr>
              <a:lnSpc>
                <a:spcPct val="100000"/>
              </a:lnSpc>
              <a:spcBef>
                <a:spcPts val="50"/>
              </a:spcBef>
            </a:pPr>
            <a:endParaRPr sz="2200" dirty="0">
              <a:latin typeface="Arial"/>
              <a:cs typeface="Arial"/>
            </a:endParaRPr>
          </a:p>
          <a:p>
            <a:pPr marL="469265" marR="5080" indent="-304800">
              <a:lnSpc>
                <a:spcPct val="114999"/>
              </a:lnSpc>
              <a:spcBef>
                <a:spcPts val="5"/>
              </a:spcBef>
              <a:tabLst>
                <a:tab pos="469265" algn="l"/>
              </a:tabLst>
            </a:pPr>
            <a:r>
              <a:rPr sz="1800" dirty="0">
                <a:solidFill>
                  <a:srgbClr val="595959"/>
                </a:solidFill>
                <a:latin typeface="Arial"/>
                <a:cs typeface="Arial"/>
              </a:rPr>
              <a:t>-	</a:t>
            </a:r>
            <a:r>
              <a:rPr sz="1800" spc="-20" dirty="0">
                <a:solidFill>
                  <a:srgbClr val="595959"/>
                </a:solidFill>
                <a:latin typeface="Arial"/>
                <a:cs typeface="Arial"/>
              </a:rPr>
              <a:t>We </a:t>
            </a:r>
            <a:r>
              <a:rPr sz="1800" spc="-5" dirty="0">
                <a:solidFill>
                  <a:srgbClr val="595959"/>
                </a:solidFill>
                <a:latin typeface="Arial"/>
                <a:cs typeface="Arial"/>
              </a:rPr>
              <a:t>discovered that there is no great way to figure out how likely </a:t>
            </a:r>
            <a:r>
              <a:rPr sz="1800" dirty="0">
                <a:solidFill>
                  <a:srgbClr val="595959"/>
                </a:solidFill>
                <a:latin typeface="Arial"/>
                <a:cs typeface="Arial"/>
              </a:rPr>
              <a:t>your </a:t>
            </a:r>
            <a:r>
              <a:rPr sz="1800" spc="-5" dirty="0">
                <a:solidFill>
                  <a:srgbClr val="595959"/>
                </a:solidFill>
                <a:latin typeface="Arial"/>
                <a:cs typeface="Arial"/>
              </a:rPr>
              <a:t>flight is  going to be delayed. So we built </a:t>
            </a:r>
            <a:r>
              <a:rPr sz="1800" dirty="0">
                <a:solidFill>
                  <a:srgbClr val="595959"/>
                </a:solidFill>
                <a:latin typeface="Arial"/>
                <a:cs typeface="Arial"/>
              </a:rPr>
              <a:t>a </a:t>
            </a:r>
            <a:r>
              <a:rPr sz="1800" spc="-5" dirty="0">
                <a:solidFill>
                  <a:srgbClr val="595959"/>
                </a:solidFill>
                <a:latin typeface="Arial"/>
                <a:cs typeface="Arial"/>
              </a:rPr>
              <a:t>platform to allow users to </a:t>
            </a:r>
            <a:r>
              <a:rPr sz="1800" dirty="0">
                <a:solidFill>
                  <a:srgbClr val="595959"/>
                </a:solidFill>
                <a:latin typeface="Arial"/>
                <a:cs typeface="Arial"/>
              </a:rPr>
              <a:t>see </a:t>
            </a:r>
            <a:r>
              <a:rPr sz="1800" spc="-5" dirty="0">
                <a:solidFill>
                  <a:srgbClr val="595959"/>
                </a:solidFill>
                <a:latin typeface="Arial"/>
                <a:cs typeface="Arial"/>
              </a:rPr>
              <a:t>historical  data of flight</a:t>
            </a:r>
            <a:r>
              <a:rPr sz="1800" spc="-10" dirty="0">
                <a:solidFill>
                  <a:srgbClr val="595959"/>
                </a:solidFill>
                <a:latin typeface="Arial"/>
                <a:cs typeface="Arial"/>
              </a:rPr>
              <a:t> </a:t>
            </a:r>
            <a:r>
              <a:rPr sz="1800" spc="-5" dirty="0">
                <a:solidFill>
                  <a:srgbClr val="595959"/>
                </a:solidFill>
                <a:latin typeface="Arial"/>
                <a:cs typeface="Arial"/>
              </a:rPr>
              <a:t>delays</a:t>
            </a:r>
            <a:endParaRPr sz="18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2193925" cy="409575"/>
          </a:xfrm>
          <a:prstGeom prst="rect">
            <a:avLst/>
          </a:prstGeom>
        </p:spPr>
        <p:txBody>
          <a:bodyPr vert="horz" wrap="square" lIns="0" tIns="15240" rIns="0" bIns="0" rtlCol="0">
            <a:spAutoFit/>
          </a:bodyPr>
          <a:lstStyle/>
          <a:p>
            <a:pPr marL="12700">
              <a:lnSpc>
                <a:spcPct val="100000"/>
              </a:lnSpc>
              <a:spcBef>
                <a:spcPts val="120"/>
              </a:spcBef>
            </a:pPr>
            <a:r>
              <a:rPr spc="5" dirty="0"/>
              <a:t>Data</a:t>
            </a:r>
            <a:r>
              <a:rPr spc="-45" dirty="0"/>
              <a:t> </a:t>
            </a:r>
            <a:r>
              <a:rPr dirty="0"/>
              <a:t>Collection</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marR="93980">
              <a:lnSpc>
                <a:spcPct val="114999"/>
              </a:lnSpc>
              <a:spcBef>
                <a:spcPts val="100"/>
              </a:spcBef>
            </a:pPr>
            <a:r>
              <a:rPr spc="-15" dirty="0"/>
              <a:t>Web </a:t>
            </a:r>
            <a:r>
              <a:rPr spc="-5" dirty="0"/>
              <a:t>Scrapper built to pull departure delay data for George Bush Intercontinental  IAH from the Bureau of Transportation Statistics for all </a:t>
            </a:r>
            <a:r>
              <a:rPr dirty="0"/>
              <a:t>years. </a:t>
            </a:r>
            <a:r>
              <a:rPr spc="-5" dirty="0"/>
              <a:t>This will be all  domestic airlines that fly into IAH and their</a:t>
            </a:r>
            <a:r>
              <a:rPr spc="-15" dirty="0"/>
              <a:t> </a:t>
            </a:r>
            <a:r>
              <a:rPr dirty="0"/>
              <a:t>subsidiaries</a:t>
            </a:r>
          </a:p>
          <a:p>
            <a:pPr marL="12700" marR="5080">
              <a:lnSpc>
                <a:spcPct val="114999"/>
              </a:lnSpc>
              <a:spcBef>
                <a:spcPts val="1200"/>
              </a:spcBef>
            </a:pPr>
            <a:r>
              <a:rPr spc="-5" dirty="0"/>
              <a:t>This was exported into </a:t>
            </a:r>
            <a:r>
              <a:rPr dirty="0"/>
              <a:t>a </a:t>
            </a:r>
            <a:r>
              <a:rPr spc="-5" dirty="0"/>
              <a:t>CSV </a:t>
            </a:r>
            <a:r>
              <a:rPr dirty="0"/>
              <a:t>so </a:t>
            </a:r>
            <a:r>
              <a:rPr spc="-5" dirty="0"/>
              <a:t>that we </a:t>
            </a:r>
            <a:r>
              <a:rPr dirty="0"/>
              <a:t>could </a:t>
            </a:r>
            <a:r>
              <a:rPr spc="-5" dirty="0"/>
              <a:t>use the data fro our database and  transfer into</a:t>
            </a:r>
            <a:r>
              <a:rPr spc="-10" dirty="0"/>
              <a:t> </a:t>
            </a:r>
            <a:r>
              <a:rPr dirty="0"/>
              <a:t>JSON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4" y="505247"/>
            <a:ext cx="2111375" cy="409575"/>
          </a:xfrm>
          <a:prstGeom prst="rect">
            <a:avLst/>
          </a:prstGeom>
        </p:spPr>
        <p:txBody>
          <a:bodyPr vert="horz" wrap="square" lIns="0" tIns="15240" rIns="0" bIns="0" rtlCol="0">
            <a:spAutoFit/>
          </a:bodyPr>
          <a:lstStyle/>
          <a:p>
            <a:pPr marL="12700">
              <a:lnSpc>
                <a:spcPct val="100000"/>
              </a:lnSpc>
              <a:spcBef>
                <a:spcPts val="120"/>
              </a:spcBef>
            </a:pPr>
            <a:r>
              <a:rPr sz="2500" spc="10" dirty="0">
                <a:latin typeface="Arial"/>
                <a:cs typeface="Arial"/>
              </a:rPr>
              <a:t>SQL</a:t>
            </a:r>
            <a:r>
              <a:rPr sz="2500" spc="-175" dirty="0">
                <a:latin typeface="Arial"/>
                <a:cs typeface="Arial"/>
              </a:rPr>
              <a:t> </a:t>
            </a:r>
            <a:r>
              <a:rPr sz="2500" spc="5" dirty="0">
                <a:latin typeface="Arial"/>
                <a:cs typeface="Arial"/>
              </a:rPr>
              <a:t>Database</a:t>
            </a:r>
            <a:endParaRPr sz="2500">
              <a:latin typeface="Arial"/>
              <a:cs typeface="Arial"/>
            </a:endParaRPr>
          </a:p>
        </p:txBody>
      </p:sp>
      <p:sp>
        <p:nvSpPr>
          <p:cNvPr id="3" name="object 3"/>
          <p:cNvSpPr txBox="1"/>
          <p:nvPr/>
        </p:nvSpPr>
        <p:spPr>
          <a:xfrm>
            <a:off x="384724" y="1216356"/>
            <a:ext cx="25482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Arial"/>
                <a:cs typeface="Arial"/>
              </a:rPr>
              <a:t>Armine to </a:t>
            </a:r>
            <a:r>
              <a:rPr sz="1800" dirty="0">
                <a:solidFill>
                  <a:srgbClr val="595959"/>
                </a:solidFill>
                <a:latin typeface="Arial"/>
                <a:cs typeface="Arial"/>
              </a:rPr>
              <a:t>review </a:t>
            </a:r>
            <a:r>
              <a:rPr sz="1800" spc="-5" dirty="0">
                <a:solidFill>
                  <a:srgbClr val="595959"/>
                </a:solidFill>
                <a:latin typeface="Arial"/>
                <a:cs typeface="Arial"/>
              </a:rPr>
              <a:t>this</a:t>
            </a:r>
            <a:r>
              <a:rPr sz="1800" spc="-95" dirty="0">
                <a:solidFill>
                  <a:srgbClr val="595959"/>
                </a:solidFill>
                <a:latin typeface="Arial"/>
                <a:cs typeface="Arial"/>
              </a:rPr>
              <a:t> </a:t>
            </a:r>
            <a:r>
              <a:rPr sz="1800" dirty="0">
                <a:solidFill>
                  <a:srgbClr val="595959"/>
                </a:solidFill>
                <a:latin typeface="Arial"/>
                <a:cs typeface="Arial"/>
              </a:rPr>
              <a:t>slid</a:t>
            </a:r>
            <a:endParaRPr sz="18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3F0B710-5A4C-4497-B139-EC8FEAAF2DAE}"/>
              </a:ext>
            </a:extLst>
          </p:cNvPr>
          <p:cNvSpPr/>
          <p:nvPr/>
        </p:nvSpPr>
        <p:spPr>
          <a:xfrm>
            <a:off x="3305656" y="0"/>
            <a:ext cx="1819484" cy="13426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A22C19E9-3DE4-4F07-8DEA-03317C333D9E}"/>
              </a:ext>
            </a:extLst>
          </p:cNvPr>
          <p:cNvSpPr/>
          <p:nvPr/>
        </p:nvSpPr>
        <p:spPr>
          <a:xfrm>
            <a:off x="6772275" y="3153715"/>
            <a:ext cx="2372720" cy="13426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 name="Group 21">
            <a:extLst>
              <a:ext uri="{FF2B5EF4-FFF2-40B4-BE49-F238E27FC236}">
                <a16:creationId xmlns:a16="http://schemas.microsoft.com/office/drawing/2014/main" id="{A5E8BD2C-56F5-45C2-8450-B0A061648944}"/>
              </a:ext>
            </a:extLst>
          </p:cNvPr>
          <p:cNvGrpSpPr/>
          <p:nvPr/>
        </p:nvGrpSpPr>
        <p:grpSpPr>
          <a:xfrm>
            <a:off x="797129" y="1342624"/>
            <a:ext cx="2620839" cy="2710489"/>
            <a:chOff x="1062838" y="1790164"/>
            <a:chExt cx="3494452" cy="3613986"/>
          </a:xfrm>
        </p:grpSpPr>
        <p:sp>
          <p:nvSpPr>
            <p:cNvPr id="18" name="TextBox 17">
              <a:extLst>
                <a:ext uri="{FF2B5EF4-FFF2-40B4-BE49-F238E27FC236}">
                  <a16:creationId xmlns:a16="http://schemas.microsoft.com/office/drawing/2014/main" id="{05040293-E57A-4E13-B47D-EB48274726B1}"/>
                </a:ext>
              </a:extLst>
            </p:cNvPr>
            <p:cNvSpPr txBox="1"/>
            <p:nvPr/>
          </p:nvSpPr>
          <p:spPr>
            <a:xfrm>
              <a:off x="1062838" y="3933804"/>
              <a:ext cx="3494452" cy="917603"/>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777D4D09-936A-4FBA-8E0D-11D01EE663B2}"/>
                </a:ext>
              </a:extLst>
            </p:cNvPr>
            <p:cNvSpPr/>
            <p:nvPr/>
          </p:nvSpPr>
          <p:spPr>
            <a:xfrm>
              <a:off x="1064653" y="2111673"/>
              <a:ext cx="2054583" cy="430887"/>
            </a:xfrm>
            <a:prstGeom prst="rect">
              <a:avLst/>
            </a:prstGeom>
          </p:spPr>
          <p:txBody>
            <a:bodyPr wrap="square">
              <a:spAutoFit/>
            </a:bodyPr>
            <a:lstStyle/>
            <a:p>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20" name="TextBox 19">
              <a:extLst>
                <a:ext uri="{FF2B5EF4-FFF2-40B4-BE49-F238E27FC236}">
                  <a16:creationId xmlns:a16="http://schemas.microsoft.com/office/drawing/2014/main" id="{A36F4480-370B-4B52-8ADC-57443F628524}"/>
                </a:ext>
              </a:extLst>
            </p:cNvPr>
            <p:cNvSpPr txBox="1"/>
            <p:nvPr/>
          </p:nvSpPr>
          <p:spPr>
            <a:xfrm>
              <a:off x="1064653" y="1790164"/>
              <a:ext cx="2589231" cy="400109"/>
            </a:xfrm>
            <a:prstGeom prst="rect">
              <a:avLst/>
            </a:prstGeom>
            <a:noFill/>
          </p:spPr>
          <p:txBody>
            <a:bodyPr wrap="square" rtlCol="0">
              <a:spAutoFit/>
            </a:bodyPr>
            <a:lstStyle/>
            <a:p>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21" name="TextBox 20">
              <a:extLst>
                <a:ext uri="{FF2B5EF4-FFF2-40B4-BE49-F238E27FC236}">
                  <a16:creationId xmlns:a16="http://schemas.microsoft.com/office/drawing/2014/main" id="{BF620912-49CA-47A6-B1B6-4D650603C805}"/>
                </a:ext>
              </a:extLst>
            </p:cNvPr>
            <p:cNvSpPr txBox="1"/>
            <p:nvPr/>
          </p:nvSpPr>
          <p:spPr>
            <a:xfrm>
              <a:off x="1062838" y="5030030"/>
              <a:ext cx="1020089" cy="374120"/>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POLARIS</a:t>
              </a:r>
            </a:p>
          </p:txBody>
        </p:sp>
      </p:grpSp>
      <p:sp>
        <p:nvSpPr>
          <p:cNvPr id="16" name="TextBox 15">
            <a:extLst>
              <a:ext uri="{FF2B5EF4-FFF2-40B4-BE49-F238E27FC236}">
                <a16:creationId xmlns:a16="http://schemas.microsoft.com/office/drawing/2014/main" id="{F8C16C74-5126-4347-B98E-7E23FDD2A391}"/>
              </a:ext>
            </a:extLst>
          </p:cNvPr>
          <p:cNvSpPr txBox="1"/>
          <p:nvPr/>
        </p:nvSpPr>
        <p:spPr>
          <a:xfrm>
            <a:off x="446023" y="572142"/>
            <a:ext cx="2616458" cy="715581"/>
          </a:xfrm>
          <a:prstGeom prst="rect">
            <a:avLst/>
          </a:prstGeom>
          <a:noFill/>
        </p:spPr>
        <p:txBody>
          <a:bodyPr wrap="square" rtlCol="0">
            <a:spAutoFit/>
          </a:bodyPr>
          <a:lstStyle/>
          <a:p>
            <a:r>
              <a:rPr lang="de-DE" sz="4050" dirty="0">
                <a:latin typeface="Garamond" panose="02020404030301010803" pitchFamily="18" charset="0"/>
                <a:ea typeface="Roboto" panose="02000000000000000000" pitchFamily="2" charset="0"/>
                <a:cs typeface="Lato" panose="020F0502020204030203" pitchFamily="34" charset="0"/>
              </a:rPr>
              <a:t>FEATURE</a:t>
            </a:r>
          </a:p>
        </p:txBody>
      </p:sp>
      <p:sp>
        <p:nvSpPr>
          <p:cNvPr id="3" name="Picture Placeholder 2">
            <a:extLst>
              <a:ext uri="{FF2B5EF4-FFF2-40B4-BE49-F238E27FC236}">
                <a16:creationId xmlns:a16="http://schemas.microsoft.com/office/drawing/2014/main" id="{E636BF88-D46F-E946-8858-367B81B61134}"/>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23A2B674-FEBE-EA42-B40D-682ADE8397C9}"/>
              </a:ext>
            </a:extLst>
          </p:cNvPr>
          <p:cNvSpPr>
            <a:spLocks noGrp="1"/>
          </p:cNvSpPr>
          <p:nvPr>
            <p:ph type="pic" sz="quarter" idx="10"/>
          </p:nvPr>
        </p:nvSpPr>
        <p:spPr/>
      </p:sp>
      <p:pic>
        <p:nvPicPr>
          <p:cNvPr id="27" name="Picture 26">
            <a:extLst>
              <a:ext uri="{FF2B5EF4-FFF2-40B4-BE49-F238E27FC236}">
                <a16:creationId xmlns:a16="http://schemas.microsoft.com/office/drawing/2014/main" id="{826FB311-3305-DD49-A3F5-85574D538C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5327938" y="950992"/>
            <a:ext cx="2322263" cy="4657428"/>
          </a:xfrm>
          <a:prstGeom prst="rect">
            <a:avLst/>
          </a:prstGeom>
        </p:spPr>
      </p:pic>
      <p:pic>
        <p:nvPicPr>
          <p:cNvPr id="28" name="Picture 27">
            <a:extLst>
              <a:ext uri="{FF2B5EF4-FFF2-40B4-BE49-F238E27FC236}">
                <a16:creationId xmlns:a16="http://schemas.microsoft.com/office/drawing/2014/main" id="{7F8004A3-BBBC-AD41-8D86-965F1F981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4423222" y="-1681552"/>
            <a:ext cx="2322263" cy="4657428"/>
          </a:xfrm>
          <a:prstGeom prst="rect">
            <a:avLst/>
          </a:prstGeom>
        </p:spPr>
      </p:pic>
    </p:spTree>
    <p:extLst>
      <p:ext uri="{BB962C8B-B14F-4D97-AF65-F5344CB8AC3E}">
        <p14:creationId xmlns:p14="http://schemas.microsoft.com/office/powerpoint/2010/main" val="317514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B37036-99FC-4A57-9AE0-C60684A7EF86}"/>
              </a:ext>
            </a:extLst>
          </p:cNvPr>
          <p:cNvGrpSpPr/>
          <p:nvPr/>
        </p:nvGrpSpPr>
        <p:grpSpPr>
          <a:xfrm>
            <a:off x="4339723" y="1785664"/>
            <a:ext cx="4007303" cy="2444007"/>
            <a:chOff x="5712778" y="2167964"/>
            <a:chExt cx="5442856" cy="3258675"/>
          </a:xfrm>
        </p:grpSpPr>
        <p:sp>
          <p:nvSpPr>
            <p:cNvPr id="10" name="TextBox 9">
              <a:extLst>
                <a:ext uri="{FF2B5EF4-FFF2-40B4-BE49-F238E27FC236}">
                  <a16:creationId xmlns:a16="http://schemas.microsoft.com/office/drawing/2014/main" id="{A1B2DA2D-C286-4E9A-9F4D-31EE797C4297}"/>
                </a:ext>
              </a:extLst>
            </p:cNvPr>
            <p:cNvSpPr txBox="1"/>
            <p:nvPr/>
          </p:nvSpPr>
          <p:spPr>
            <a:xfrm>
              <a:off x="5712778" y="2167964"/>
              <a:ext cx="5442856" cy="2092880"/>
            </a:xfrm>
            <a:prstGeom prst="rect">
              <a:avLst/>
            </a:prstGeom>
            <a:noFill/>
          </p:spPr>
          <p:txBody>
            <a:bodyPr wrap="square" rtlCol="0">
              <a:spAutoFit/>
            </a:bodyPr>
            <a:lstStyle/>
            <a:p>
              <a:r>
                <a:rPr lang="de-DE" sz="2400" dirty="0">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11" name="TextBox 10">
              <a:extLst>
                <a:ext uri="{FF2B5EF4-FFF2-40B4-BE49-F238E27FC236}">
                  <a16:creationId xmlns:a16="http://schemas.microsoft.com/office/drawing/2014/main" id="{4A80C438-AA42-4F7E-AFE1-15931F330490}"/>
                </a:ext>
              </a:extLst>
            </p:cNvPr>
            <p:cNvSpPr txBox="1"/>
            <p:nvPr/>
          </p:nvSpPr>
          <p:spPr>
            <a:xfrm>
              <a:off x="5712778" y="4509037"/>
              <a:ext cx="5442856" cy="917602"/>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grpSp>
      <p:sp>
        <p:nvSpPr>
          <p:cNvPr id="3" name="Picture Placeholder 2">
            <a:extLst>
              <a:ext uri="{FF2B5EF4-FFF2-40B4-BE49-F238E27FC236}">
                <a16:creationId xmlns:a16="http://schemas.microsoft.com/office/drawing/2014/main" id="{908948D5-E596-A342-B7EE-69FD29D8D36C}"/>
              </a:ext>
            </a:extLst>
          </p:cNvPr>
          <p:cNvSpPr>
            <a:spLocks noGrp="1"/>
          </p:cNvSpPr>
          <p:nvPr>
            <p:ph type="pic" sz="quarter" idx="10"/>
          </p:nvPr>
        </p:nvSpPr>
        <p:spPr/>
      </p:sp>
      <p:pic>
        <p:nvPicPr>
          <p:cNvPr id="13" name="Picture 1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51" y="800578"/>
            <a:ext cx="3046362" cy="6109648"/>
          </a:xfrm>
          <a:prstGeom prst="rect">
            <a:avLst/>
          </a:prstGeom>
        </p:spPr>
      </p:pic>
    </p:spTree>
    <p:extLst>
      <p:ext uri="{BB962C8B-B14F-4D97-AF65-F5344CB8AC3E}">
        <p14:creationId xmlns:p14="http://schemas.microsoft.com/office/powerpoint/2010/main" val="81652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DF59E8-7112-4A9C-B9D3-2FCCD2DC94F5}"/>
              </a:ext>
            </a:extLst>
          </p:cNvPr>
          <p:cNvSpPr/>
          <p:nvPr/>
        </p:nvSpPr>
        <p:spPr>
          <a:xfrm>
            <a:off x="3943350" y="1657350"/>
            <a:ext cx="5200650" cy="3486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Picture 5">
            <a:extLst>
              <a:ext uri="{FF2B5EF4-FFF2-40B4-BE49-F238E27FC236}">
                <a16:creationId xmlns:a16="http://schemas.microsoft.com/office/drawing/2014/main" id="{F9F1369E-EB9D-48DA-A94E-1FCCCA271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233" y="1157114"/>
            <a:ext cx="5863754" cy="7972773"/>
          </a:xfrm>
          <a:prstGeom prst="rect">
            <a:avLst/>
          </a:prstGeom>
        </p:spPr>
      </p:pic>
      <p:grpSp>
        <p:nvGrpSpPr>
          <p:cNvPr id="9" name="Group 8">
            <a:extLst>
              <a:ext uri="{FF2B5EF4-FFF2-40B4-BE49-F238E27FC236}">
                <a16:creationId xmlns:a16="http://schemas.microsoft.com/office/drawing/2014/main" id="{A88A1E64-E6E9-4371-86B9-0EAF1B560D25}"/>
              </a:ext>
            </a:extLst>
          </p:cNvPr>
          <p:cNvGrpSpPr/>
          <p:nvPr/>
        </p:nvGrpSpPr>
        <p:grpSpPr>
          <a:xfrm>
            <a:off x="5024226" y="2424295"/>
            <a:ext cx="3038898" cy="1975329"/>
            <a:chOff x="7086600" y="2521436"/>
            <a:chExt cx="4051864" cy="2633772"/>
          </a:xfrm>
        </p:grpSpPr>
        <p:sp>
          <p:nvSpPr>
            <p:cNvPr id="10" name="TextBox 9">
              <a:extLst>
                <a:ext uri="{FF2B5EF4-FFF2-40B4-BE49-F238E27FC236}">
                  <a16:creationId xmlns:a16="http://schemas.microsoft.com/office/drawing/2014/main" id="{BF7B72E5-97ED-4A0E-A1C4-47B796413144}"/>
                </a:ext>
              </a:extLst>
            </p:cNvPr>
            <p:cNvSpPr txBox="1"/>
            <p:nvPr/>
          </p:nvSpPr>
          <p:spPr>
            <a:xfrm>
              <a:off x="7086600" y="2521436"/>
              <a:ext cx="4051864" cy="1107996"/>
            </a:xfrm>
            <a:prstGeom prst="rect">
              <a:avLst/>
            </a:prstGeom>
            <a:noFill/>
          </p:spPr>
          <p:txBody>
            <a:bodyPr wrap="square" rtlCol="0">
              <a:spAutoFit/>
            </a:bodyPr>
            <a:lstStyle/>
            <a:p>
              <a:r>
                <a:rPr lang="de-DE" sz="2400" dirty="0">
                  <a:solidFill>
                    <a:schemeClr val="bg1"/>
                  </a:solidFill>
                  <a:latin typeface="Garamond" panose="02020404030301010803" pitchFamily="18" charset="0"/>
                  <a:ea typeface="Roboto" panose="02000000000000000000" pitchFamily="2" charset="0"/>
                  <a:cs typeface="Lato" panose="020F0502020204030203" pitchFamily="34" charset="0"/>
                </a:rPr>
                <a:t>Design ändert alles, um interessanter zu sein</a:t>
              </a:r>
            </a:p>
          </p:txBody>
        </p:sp>
        <p:sp>
          <p:nvSpPr>
            <p:cNvPr id="11" name="TextBox 10">
              <a:extLst>
                <a:ext uri="{FF2B5EF4-FFF2-40B4-BE49-F238E27FC236}">
                  <a16:creationId xmlns:a16="http://schemas.microsoft.com/office/drawing/2014/main" id="{CBF7FB50-9DEA-47B2-BE2E-9BFFF6F254F6}"/>
                </a:ext>
              </a:extLst>
            </p:cNvPr>
            <p:cNvSpPr txBox="1"/>
            <p:nvPr/>
          </p:nvSpPr>
          <p:spPr>
            <a:xfrm>
              <a:off x="7086600" y="3960606"/>
              <a:ext cx="4051864" cy="1194602"/>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15" name="Rectangle 14">
            <a:extLst>
              <a:ext uri="{FF2B5EF4-FFF2-40B4-BE49-F238E27FC236}">
                <a16:creationId xmlns:a16="http://schemas.microsoft.com/office/drawing/2014/main" id="{C6C01ED5-3977-4DDA-9D46-9C7EA9AE1381}"/>
              </a:ext>
            </a:extLst>
          </p:cNvPr>
          <p:cNvSpPr/>
          <p:nvPr/>
        </p:nvSpPr>
        <p:spPr>
          <a:xfrm>
            <a:off x="6522187" y="1131538"/>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16" name="TextBox 15">
            <a:extLst>
              <a:ext uri="{FF2B5EF4-FFF2-40B4-BE49-F238E27FC236}">
                <a16:creationId xmlns:a16="http://schemas.microsoft.com/office/drawing/2014/main" id="{CF38F6A5-4143-40AE-B826-3E6247B14BCE}"/>
              </a:ext>
            </a:extLst>
          </p:cNvPr>
          <p:cNvSpPr txBox="1"/>
          <p:nvPr/>
        </p:nvSpPr>
        <p:spPr>
          <a:xfrm>
            <a:off x="6121201" y="890405"/>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17" name="TextBox 16">
            <a:extLst>
              <a:ext uri="{FF2B5EF4-FFF2-40B4-BE49-F238E27FC236}">
                <a16:creationId xmlns:a16="http://schemas.microsoft.com/office/drawing/2014/main" id="{C2F70DD8-4958-4346-99D4-3F675CF2DA2F}"/>
              </a:ext>
            </a:extLst>
          </p:cNvPr>
          <p:cNvSpPr txBox="1"/>
          <p:nvPr/>
        </p:nvSpPr>
        <p:spPr>
          <a:xfrm rot="16200000">
            <a:off x="-573602" y="1138739"/>
            <a:ext cx="2616458"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FEATU</a:t>
            </a:r>
            <a:r>
              <a:rPr lang="de-DE" sz="4050" dirty="0">
                <a:solidFill>
                  <a:schemeClr val="accent5"/>
                </a:solidFill>
                <a:latin typeface="Garamond" panose="02020404030301010803" pitchFamily="18" charset="0"/>
                <a:ea typeface="Roboto" panose="02000000000000000000" pitchFamily="2" charset="0"/>
                <a:cs typeface="Lato" panose="020F0502020204030203" pitchFamily="34" charset="0"/>
              </a:rPr>
              <a:t>RE</a:t>
            </a:r>
          </a:p>
        </p:txBody>
      </p:sp>
      <p:sp>
        <p:nvSpPr>
          <p:cNvPr id="3" name="Picture Placeholder 2">
            <a:extLst>
              <a:ext uri="{FF2B5EF4-FFF2-40B4-BE49-F238E27FC236}">
                <a16:creationId xmlns:a16="http://schemas.microsoft.com/office/drawing/2014/main" id="{E188DC56-66F4-824C-888B-531CE391949B}"/>
              </a:ext>
            </a:extLst>
          </p:cNvPr>
          <p:cNvSpPr>
            <a:spLocks noGrp="1"/>
          </p:cNvSpPr>
          <p:nvPr>
            <p:ph type="pic" sz="quarter" idx="10"/>
          </p:nvPr>
        </p:nvSpPr>
        <p:spPr/>
      </p:sp>
    </p:spTree>
    <p:extLst>
      <p:ext uri="{BB962C8B-B14F-4D97-AF65-F5344CB8AC3E}">
        <p14:creationId xmlns:p14="http://schemas.microsoft.com/office/powerpoint/2010/main" val="235975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3487420" cy="409575"/>
          </a:xfrm>
          <a:prstGeom prst="rect">
            <a:avLst/>
          </a:prstGeom>
        </p:spPr>
        <p:txBody>
          <a:bodyPr vert="horz" wrap="square" lIns="0" tIns="15240" rIns="0" bIns="0" rtlCol="0">
            <a:spAutoFit/>
          </a:bodyPr>
          <a:lstStyle/>
          <a:p>
            <a:pPr marL="12700">
              <a:lnSpc>
                <a:spcPct val="100000"/>
              </a:lnSpc>
              <a:spcBef>
                <a:spcPts val="120"/>
              </a:spcBef>
            </a:pPr>
            <a:r>
              <a:rPr spc="-85" dirty="0"/>
              <a:t>DATA</a:t>
            </a:r>
            <a:r>
              <a:rPr spc="-175" dirty="0"/>
              <a:t> </a:t>
            </a:r>
            <a:r>
              <a:rPr spc="-10" dirty="0"/>
              <a:t>VISUALIZATIONS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4389755" cy="409575"/>
          </a:xfrm>
          <a:prstGeom prst="rect">
            <a:avLst/>
          </a:prstGeom>
        </p:spPr>
        <p:txBody>
          <a:bodyPr vert="horz" wrap="square" lIns="0" tIns="15240" rIns="0" bIns="0" rtlCol="0">
            <a:spAutoFit/>
          </a:bodyPr>
          <a:lstStyle/>
          <a:p>
            <a:pPr marL="12700">
              <a:lnSpc>
                <a:spcPct val="100000"/>
              </a:lnSpc>
              <a:spcBef>
                <a:spcPts val="120"/>
              </a:spcBef>
            </a:pPr>
            <a:r>
              <a:rPr spc="5" dirty="0"/>
              <a:t>FRONT </a:t>
            </a:r>
            <a:r>
              <a:rPr spc="10" dirty="0"/>
              <a:t>END</a:t>
            </a:r>
            <a:r>
              <a:rPr spc="-85" dirty="0"/>
              <a:t> </a:t>
            </a:r>
            <a:r>
              <a:rPr spc="5" dirty="0"/>
              <a:t>DEVELOPMENT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1767205" cy="409575"/>
          </a:xfrm>
          <a:prstGeom prst="rect">
            <a:avLst/>
          </a:prstGeom>
        </p:spPr>
        <p:txBody>
          <a:bodyPr vert="horz" wrap="square" lIns="0" tIns="15240" rIns="0" bIns="0" rtlCol="0">
            <a:spAutoFit/>
          </a:bodyPr>
          <a:lstStyle/>
          <a:p>
            <a:pPr marL="12700">
              <a:lnSpc>
                <a:spcPct val="100000"/>
              </a:lnSpc>
              <a:spcBef>
                <a:spcPts val="120"/>
              </a:spcBef>
            </a:pPr>
            <a:r>
              <a:rPr spc="5" dirty="0"/>
              <a:t>LIVE</a:t>
            </a:r>
            <a:r>
              <a:rPr spc="-80" dirty="0"/>
              <a:t> </a:t>
            </a:r>
            <a:r>
              <a:rPr spc="10" dirty="0"/>
              <a:t>DEMO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 airplane with a few debris&#10;&#10;Description automatically generated">
            <a:extLst>
              <a:ext uri="{FF2B5EF4-FFF2-40B4-BE49-F238E27FC236}">
                <a16:creationId xmlns:a16="http://schemas.microsoft.com/office/drawing/2014/main" id="{E635A504-CB86-546B-C4CA-7D3041C434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Tree>
    <p:extLst>
      <p:ext uri="{BB962C8B-B14F-4D97-AF65-F5344CB8AC3E}">
        <p14:creationId xmlns:p14="http://schemas.microsoft.com/office/powerpoint/2010/main" val="328459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Picture 3" descr="A collage of planes and a building&#10;&#10;Description automatically generated"/>
          <p:cNvPicPr/>
          <p:nvPr/>
        </p:nvPicPr>
        <p:blipFill>
          <a:blip r:embed="rId2"/>
          <a:srcRect b="53776"/>
          <a:stretch/>
        </p:blipFill>
        <p:spPr>
          <a:xfrm>
            <a:off x="668160" y="183240"/>
            <a:ext cx="7508520" cy="2681640"/>
          </a:xfrm>
          <a:prstGeom prst="rect">
            <a:avLst/>
          </a:prstGeom>
          <a:ln w="0">
            <a:noFill/>
          </a:ln>
        </p:spPr>
      </p:pic>
      <p:sp>
        <p:nvSpPr>
          <p:cNvPr id="469" name="Rectangle 4"/>
          <p:cNvSpPr/>
          <p:nvPr/>
        </p:nvSpPr>
        <p:spPr>
          <a:xfrm>
            <a:off x="533520" y="3048480"/>
            <a:ext cx="465120" cy="1351800"/>
          </a:xfrm>
          <a:prstGeom prst="rect">
            <a:avLst/>
          </a:prstGeom>
          <a:solidFill>
            <a:srgbClr val="EFE5D9"/>
          </a:solidFill>
          <a:ln>
            <a:noFill/>
          </a:ln>
        </p:spPr>
        <p:style>
          <a:lnRef idx="2">
            <a:schemeClr val="accent1">
              <a:shade val="15000"/>
            </a:schemeClr>
          </a:lnRef>
          <a:fillRef idx="1">
            <a:schemeClr val="accent1"/>
          </a:fillRef>
          <a:effectRef idx="0">
            <a:schemeClr val="accent1"/>
          </a:effectRef>
          <a:fontRef idx="minor"/>
        </p:style>
      </p:sp>
      <p:sp>
        <p:nvSpPr>
          <p:cNvPr id="470" name="Rectangle 5"/>
          <p:cNvSpPr/>
          <p:nvPr/>
        </p:nvSpPr>
        <p:spPr>
          <a:xfrm>
            <a:off x="1248120" y="3021480"/>
            <a:ext cx="465120" cy="1351800"/>
          </a:xfrm>
          <a:prstGeom prst="rect">
            <a:avLst/>
          </a:prstGeom>
          <a:solidFill>
            <a:srgbClr val="F47555"/>
          </a:solidFill>
          <a:ln>
            <a:noFill/>
          </a:ln>
        </p:spPr>
        <p:style>
          <a:lnRef idx="2">
            <a:schemeClr val="accent1">
              <a:shade val="15000"/>
            </a:schemeClr>
          </a:lnRef>
          <a:fillRef idx="1">
            <a:schemeClr val="accent1"/>
          </a:fillRef>
          <a:effectRef idx="0">
            <a:schemeClr val="accent1"/>
          </a:effectRef>
          <a:fontRef idx="minor"/>
        </p:style>
      </p:sp>
      <p:sp>
        <p:nvSpPr>
          <p:cNvPr id="471" name="Rectangle 6"/>
          <p:cNvSpPr/>
          <p:nvPr/>
        </p:nvSpPr>
        <p:spPr>
          <a:xfrm>
            <a:off x="1963080" y="3048480"/>
            <a:ext cx="465120" cy="1351800"/>
          </a:xfrm>
          <a:prstGeom prst="rect">
            <a:avLst/>
          </a:prstGeom>
          <a:solidFill>
            <a:srgbClr val="FAE5AC"/>
          </a:solidFill>
          <a:ln>
            <a:noFill/>
          </a:ln>
        </p:spPr>
        <p:style>
          <a:lnRef idx="2">
            <a:schemeClr val="accent1">
              <a:shade val="15000"/>
            </a:schemeClr>
          </a:lnRef>
          <a:fillRef idx="1">
            <a:schemeClr val="accent1"/>
          </a:fillRef>
          <a:effectRef idx="0">
            <a:schemeClr val="accent1"/>
          </a:effectRef>
          <a:fontRef idx="minor"/>
        </p:style>
      </p:sp>
      <p:sp>
        <p:nvSpPr>
          <p:cNvPr id="472" name="Rectangle 7"/>
          <p:cNvSpPr/>
          <p:nvPr/>
        </p:nvSpPr>
        <p:spPr>
          <a:xfrm>
            <a:off x="2581920" y="3048480"/>
            <a:ext cx="465120" cy="1351800"/>
          </a:xfrm>
          <a:prstGeom prst="rect">
            <a:avLst/>
          </a:prstGeom>
          <a:solidFill>
            <a:srgbClr val="F47F2F"/>
          </a:solidFill>
          <a:ln>
            <a:noFill/>
          </a:ln>
        </p:spPr>
        <p:style>
          <a:lnRef idx="2">
            <a:schemeClr val="accent1">
              <a:shade val="15000"/>
            </a:schemeClr>
          </a:lnRef>
          <a:fillRef idx="1">
            <a:schemeClr val="accent1"/>
          </a:fillRef>
          <a:effectRef idx="0">
            <a:schemeClr val="accent1"/>
          </a:effectRef>
          <a:fontRef idx="minor"/>
        </p:style>
      </p:sp>
      <p:sp>
        <p:nvSpPr>
          <p:cNvPr id="473" name="Rectangle 8"/>
          <p:cNvSpPr/>
          <p:nvPr/>
        </p:nvSpPr>
        <p:spPr>
          <a:xfrm>
            <a:off x="3218760" y="3021480"/>
            <a:ext cx="465120" cy="1351800"/>
          </a:xfrm>
          <a:prstGeom prst="rect">
            <a:avLst/>
          </a:prstGeom>
          <a:solidFill>
            <a:srgbClr val="2D2F56"/>
          </a:solidFill>
          <a:ln>
            <a:noFill/>
          </a:ln>
        </p:spPr>
        <p:style>
          <a:lnRef idx="2">
            <a:schemeClr val="accent1">
              <a:shade val="15000"/>
            </a:schemeClr>
          </a:lnRef>
          <a:fillRef idx="1">
            <a:schemeClr val="accent1"/>
          </a:fillRef>
          <a:effectRef idx="0">
            <a:schemeClr val="accent1"/>
          </a:effectRef>
          <a:fontRef idx="minor"/>
        </p:style>
      </p:sp>
      <p:sp>
        <p:nvSpPr>
          <p:cNvPr id="474" name="Rectangle 10"/>
          <p:cNvSpPr/>
          <p:nvPr/>
        </p:nvSpPr>
        <p:spPr>
          <a:xfrm>
            <a:off x="3855600" y="3039480"/>
            <a:ext cx="465120" cy="1351800"/>
          </a:xfrm>
          <a:prstGeom prst="rect">
            <a:avLst/>
          </a:prstGeom>
          <a:solidFill>
            <a:srgbClr val="3B5176"/>
          </a:solidFill>
          <a:ln>
            <a:noFill/>
          </a:ln>
        </p:spPr>
        <p:style>
          <a:lnRef idx="2">
            <a:schemeClr val="accent1">
              <a:shade val="15000"/>
            </a:schemeClr>
          </a:lnRef>
          <a:fillRef idx="1">
            <a:schemeClr val="accent1"/>
          </a:fillRef>
          <a:effectRef idx="0">
            <a:schemeClr val="accent1"/>
          </a:effectRef>
          <a:fontRef idx="minor"/>
        </p:style>
      </p:sp>
      <p:sp>
        <p:nvSpPr>
          <p:cNvPr id="475" name="Rectangle 11"/>
          <p:cNvSpPr/>
          <p:nvPr/>
        </p:nvSpPr>
        <p:spPr>
          <a:xfrm>
            <a:off x="4492440" y="3039480"/>
            <a:ext cx="465120" cy="1351800"/>
          </a:xfrm>
          <a:prstGeom prst="rect">
            <a:avLst/>
          </a:prstGeom>
          <a:solidFill>
            <a:srgbClr val="68616F"/>
          </a:solidFill>
          <a:ln>
            <a:noFill/>
          </a:ln>
        </p:spPr>
        <p:style>
          <a:lnRef idx="2">
            <a:schemeClr val="accent1">
              <a:shade val="15000"/>
            </a:schemeClr>
          </a:lnRef>
          <a:fillRef idx="1">
            <a:schemeClr val="accent1"/>
          </a:fillRef>
          <a:effectRef idx="0">
            <a:schemeClr val="accent1"/>
          </a:effectRef>
          <a:fontRef idx="minor"/>
        </p:style>
      </p:sp>
      <p:sp>
        <p:nvSpPr>
          <p:cNvPr id="476" name="Rectangle 12"/>
          <p:cNvSpPr/>
          <p:nvPr/>
        </p:nvSpPr>
        <p:spPr>
          <a:xfrm>
            <a:off x="5074200" y="3012480"/>
            <a:ext cx="465120" cy="1351800"/>
          </a:xfrm>
          <a:prstGeom prst="rect">
            <a:avLst/>
          </a:prstGeom>
          <a:solidFill>
            <a:srgbClr val="A4B3B8"/>
          </a:solidFill>
          <a:ln>
            <a:noFill/>
          </a:ln>
        </p:spPr>
        <p:style>
          <a:lnRef idx="2">
            <a:schemeClr val="accent1">
              <a:shade val="15000"/>
            </a:schemeClr>
          </a:lnRef>
          <a:fillRef idx="1">
            <a:schemeClr val="accent1"/>
          </a:fillRef>
          <a:effectRef idx="0">
            <a:schemeClr val="accent1"/>
          </a:effectRef>
          <a:fontRef idx="minor"/>
        </p:style>
      </p:sp>
      <p:sp>
        <p:nvSpPr>
          <p:cNvPr id="477" name="Rectangle 13"/>
          <p:cNvSpPr/>
          <p:nvPr/>
        </p:nvSpPr>
        <p:spPr>
          <a:xfrm>
            <a:off x="5679360" y="3039480"/>
            <a:ext cx="465120" cy="1351800"/>
          </a:xfrm>
          <a:prstGeom prst="rect">
            <a:avLst/>
          </a:prstGeom>
          <a:solidFill>
            <a:srgbClr val="7DA3B6"/>
          </a:solidFill>
          <a:ln>
            <a:noFill/>
          </a:ln>
        </p:spPr>
        <p:style>
          <a:lnRef idx="2">
            <a:schemeClr val="accent1">
              <a:shade val="15000"/>
            </a:schemeClr>
          </a:lnRef>
          <a:fillRef idx="1">
            <a:schemeClr val="accent1"/>
          </a:fillRef>
          <a:effectRef idx="0">
            <a:schemeClr val="accent1"/>
          </a:effectRef>
          <a:fontRef idx="minor"/>
        </p:style>
      </p:sp>
      <p:sp>
        <p:nvSpPr>
          <p:cNvPr id="478" name="Rectangle 14"/>
          <p:cNvSpPr/>
          <p:nvPr/>
        </p:nvSpPr>
        <p:spPr>
          <a:xfrm>
            <a:off x="6347880" y="3039480"/>
            <a:ext cx="465120" cy="1351800"/>
          </a:xfrm>
          <a:prstGeom prst="rect">
            <a:avLst/>
          </a:prstGeom>
          <a:solidFill>
            <a:srgbClr val="F7F2DE"/>
          </a:solidFill>
          <a:ln>
            <a:noFill/>
          </a:ln>
        </p:spPr>
        <p:style>
          <a:lnRef idx="2">
            <a:schemeClr val="accent1">
              <a:shade val="15000"/>
            </a:schemeClr>
          </a:lnRef>
          <a:fillRef idx="1">
            <a:schemeClr val="accent1"/>
          </a:fillRef>
          <a:effectRef idx="0">
            <a:schemeClr val="accent1"/>
          </a:effectRef>
          <a:fontRef idx="minor"/>
        </p:style>
      </p:sp>
      <p:sp>
        <p:nvSpPr>
          <p:cNvPr id="479" name="Rectangle 15"/>
          <p:cNvSpPr/>
          <p:nvPr/>
        </p:nvSpPr>
        <p:spPr>
          <a:xfrm>
            <a:off x="6954840" y="3039480"/>
            <a:ext cx="465120" cy="1351800"/>
          </a:xfrm>
          <a:prstGeom prst="rect">
            <a:avLst/>
          </a:prstGeom>
          <a:solidFill>
            <a:srgbClr val="C8A994"/>
          </a:solidFill>
          <a:ln>
            <a:noFill/>
          </a:ln>
        </p:spPr>
        <p:style>
          <a:lnRef idx="2">
            <a:schemeClr val="accent1">
              <a:shade val="15000"/>
            </a:schemeClr>
          </a:lnRef>
          <a:fillRef idx="1">
            <a:schemeClr val="accent1"/>
          </a:fillRef>
          <a:effectRef idx="0">
            <a:schemeClr val="accent1"/>
          </a:effectRef>
          <a:fontRef idx="minor"/>
        </p:style>
      </p:sp>
      <p:sp>
        <p:nvSpPr>
          <p:cNvPr id="480" name="Rectangle 16"/>
          <p:cNvSpPr/>
          <p:nvPr/>
        </p:nvSpPr>
        <p:spPr>
          <a:xfrm>
            <a:off x="7546680" y="3039480"/>
            <a:ext cx="465120" cy="1351800"/>
          </a:xfrm>
          <a:prstGeom prst="rect">
            <a:avLst/>
          </a:prstGeom>
          <a:solidFill>
            <a:srgbClr val="ECE4CF"/>
          </a:solidFill>
          <a:ln>
            <a:noFill/>
          </a:ln>
        </p:spPr>
        <p:style>
          <a:lnRef idx="2">
            <a:schemeClr val="accent1">
              <a:shade val="15000"/>
            </a:schemeClr>
          </a:lnRef>
          <a:fillRef idx="1">
            <a:schemeClr val="accent1"/>
          </a:fillRef>
          <a:effectRef idx="0">
            <a:schemeClr val="accent1"/>
          </a:effectRef>
          <a:fontRef idx="minor"/>
        </p:style>
      </p:sp>
      <p:sp>
        <p:nvSpPr>
          <p:cNvPr id="481" name="TextBox 18"/>
          <p:cNvSpPr/>
          <p:nvPr/>
        </p:nvSpPr>
        <p:spPr>
          <a:xfrm>
            <a:off x="419760" y="445320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EFE5D9</a:t>
            </a:r>
            <a:endParaRPr kumimoji="0" lang="en-US" sz="1100" b="0" i="0" u="none" strike="noStrike" kern="1200" cap="none" spc="-1" normalizeH="0" baseline="0" noProof="0">
              <a:ln>
                <a:noFill/>
              </a:ln>
              <a:solidFill>
                <a:prstClr val="black"/>
              </a:solidFill>
              <a:effectLst/>
              <a:uLnTx/>
              <a:uFillTx/>
              <a:latin typeface="Arial"/>
            </a:endParaRPr>
          </a:p>
        </p:txBody>
      </p:sp>
      <p:sp>
        <p:nvSpPr>
          <p:cNvPr id="482" name="TextBox 19"/>
          <p:cNvSpPr/>
          <p:nvPr/>
        </p:nvSpPr>
        <p:spPr>
          <a:xfrm>
            <a:off x="1172160" y="445680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F47555</a:t>
            </a:r>
            <a:endParaRPr kumimoji="0" lang="en-US" sz="1100" b="0" i="0" u="none" strike="noStrike" kern="1200" cap="none" spc="-1" normalizeH="0" baseline="0" noProof="0">
              <a:ln>
                <a:noFill/>
              </a:ln>
              <a:solidFill>
                <a:prstClr val="black"/>
              </a:solidFill>
              <a:effectLst/>
              <a:uLnTx/>
              <a:uFillTx/>
              <a:latin typeface="Arial"/>
            </a:endParaRPr>
          </a:p>
        </p:txBody>
      </p:sp>
      <p:sp>
        <p:nvSpPr>
          <p:cNvPr id="483" name="TextBox 20"/>
          <p:cNvSpPr/>
          <p:nvPr/>
        </p:nvSpPr>
        <p:spPr>
          <a:xfrm>
            <a:off x="1875960" y="4453200"/>
            <a:ext cx="7909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FAE5AC</a:t>
            </a:r>
            <a:endParaRPr kumimoji="0" lang="en-US" sz="1100" b="0" i="0" u="none" strike="noStrike" kern="1200" cap="none" spc="-1" normalizeH="0" baseline="0" noProof="0">
              <a:ln>
                <a:noFill/>
              </a:ln>
              <a:solidFill>
                <a:prstClr val="black"/>
              </a:solidFill>
              <a:effectLst/>
              <a:uLnTx/>
              <a:uFillTx/>
              <a:latin typeface="Arial"/>
            </a:endParaRPr>
          </a:p>
        </p:txBody>
      </p:sp>
      <p:sp>
        <p:nvSpPr>
          <p:cNvPr id="484" name="TextBox 21"/>
          <p:cNvSpPr/>
          <p:nvPr/>
        </p:nvSpPr>
        <p:spPr>
          <a:xfrm>
            <a:off x="2505960" y="445320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F47F2F</a:t>
            </a:r>
            <a:endParaRPr kumimoji="0" lang="en-US" sz="1100" b="0" i="0" u="none" strike="noStrike" kern="1200" cap="none" spc="-1" normalizeH="0" baseline="0" noProof="0">
              <a:ln>
                <a:noFill/>
              </a:ln>
              <a:solidFill>
                <a:prstClr val="black"/>
              </a:solidFill>
              <a:effectLst/>
              <a:uLnTx/>
              <a:uFillTx/>
              <a:latin typeface="Arial"/>
            </a:endParaRPr>
          </a:p>
        </p:txBody>
      </p:sp>
      <p:sp>
        <p:nvSpPr>
          <p:cNvPr id="485" name="TextBox 22"/>
          <p:cNvSpPr/>
          <p:nvPr/>
        </p:nvSpPr>
        <p:spPr>
          <a:xfrm>
            <a:off x="3135960" y="448164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2D2F56</a:t>
            </a:r>
            <a:endParaRPr kumimoji="0" lang="en-US" sz="1100" b="0" i="0" u="none" strike="noStrike" kern="1200" cap="none" spc="-1" normalizeH="0" baseline="0" noProof="0">
              <a:ln>
                <a:noFill/>
              </a:ln>
              <a:solidFill>
                <a:prstClr val="black"/>
              </a:solidFill>
              <a:effectLst/>
              <a:uLnTx/>
              <a:uFillTx/>
              <a:latin typeface="Arial"/>
            </a:endParaRPr>
          </a:p>
        </p:txBody>
      </p:sp>
      <p:sp>
        <p:nvSpPr>
          <p:cNvPr id="486" name="TextBox 24"/>
          <p:cNvSpPr/>
          <p:nvPr/>
        </p:nvSpPr>
        <p:spPr>
          <a:xfrm>
            <a:off x="3779280" y="447300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3B5176</a:t>
            </a:r>
            <a:endParaRPr kumimoji="0" lang="en-US" sz="1100" b="0" i="0" u="none" strike="noStrike" kern="1200" cap="none" spc="-1" normalizeH="0" baseline="0" noProof="0">
              <a:ln>
                <a:noFill/>
              </a:ln>
              <a:solidFill>
                <a:prstClr val="black"/>
              </a:solidFill>
              <a:effectLst/>
              <a:uLnTx/>
              <a:uFillTx/>
              <a:latin typeface="Arial"/>
            </a:endParaRPr>
          </a:p>
        </p:txBody>
      </p:sp>
      <p:sp>
        <p:nvSpPr>
          <p:cNvPr id="487" name="TextBox 25"/>
          <p:cNvSpPr/>
          <p:nvPr/>
        </p:nvSpPr>
        <p:spPr>
          <a:xfrm>
            <a:off x="4428720" y="447300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68616F</a:t>
            </a:r>
            <a:endParaRPr kumimoji="0" lang="en-US" sz="1100" b="0" i="0" u="none" strike="noStrike" kern="1200" cap="none" spc="-1" normalizeH="0" baseline="0" noProof="0">
              <a:ln>
                <a:noFill/>
              </a:ln>
              <a:solidFill>
                <a:prstClr val="black"/>
              </a:solidFill>
              <a:effectLst/>
              <a:uLnTx/>
              <a:uFillTx/>
              <a:latin typeface="Arial"/>
            </a:endParaRPr>
          </a:p>
        </p:txBody>
      </p:sp>
      <p:sp>
        <p:nvSpPr>
          <p:cNvPr id="488" name="TextBox 26"/>
          <p:cNvSpPr/>
          <p:nvPr/>
        </p:nvSpPr>
        <p:spPr>
          <a:xfrm>
            <a:off x="5003640" y="4481640"/>
            <a:ext cx="64008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A4B3B8</a:t>
            </a:r>
            <a:endParaRPr kumimoji="0" lang="en-US" sz="1100" b="0" i="0" u="none" strike="noStrike" kern="1200" cap="none" spc="-1" normalizeH="0" baseline="0" noProof="0">
              <a:ln>
                <a:noFill/>
              </a:ln>
              <a:solidFill>
                <a:prstClr val="black"/>
              </a:solidFill>
              <a:effectLst/>
              <a:uLnTx/>
              <a:uFillTx/>
              <a:latin typeface="Arial"/>
            </a:endParaRPr>
          </a:p>
        </p:txBody>
      </p:sp>
      <p:sp>
        <p:nvSpPr>
          <p:cNvPr id="489" name="TextBox 27"/>
          <p:cNvSpPr/>
          <p:nvPr/>
        </p:nvSpPr>
        <p:spPr>
          <a:xfrm>
            <a:off x="5603400" y="4498560"/>
            <a:ext cx="64692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7DA3B6</a:t>
            </a:r>
            <a:endParaRPr kumimoji="0" lang="en-US" sz="1100" b="0" i="0" u="none" strike="noStrike" kern="1200" cap="none" spc="-1" normalizeH="0" baseline="0" noProof="0">
              <a:ln>
                <a:noFill/>
              </a:ln>
              <a:solidFill>
                <a:prstClr val="black"/>
              </a:solidFill>
              <a:effectLst/>
              <a:uLnTx/>
              <a:uFillTx/>
              <a:latin typeface="Arial"/>
            </a:endParaRPr>
          </a:p>
        </p:txBody>
      </p:sp>
      <p:sp>
        <p:nvSpPr>
          <p:cNvPr id="490" name="TextBox 28"/>
          <p:cNvSpPr/>
          <p:nvPr/>
        </p:nvSpPr>
        <p:spPr>
          <a:xfrm>
            <a:off x="6277320" y="445392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F7F2DE</a:t>
            </a:r>
            <a:endParaRPr kumimoji="0" lang="en-US" sz="1100" b="0" i="0" u="none" strike="noStrike" kern="1200" cap="none" spc="-1" normalizeH="0" baseline="0" noProof="0">
              <a:ln>
                <a:noFill/>
              </a:ln>
              <a:solidFill>
                <a:prstClr val="black"/>
              </a:solidFill>
              <a:effectLst/>
              <a:uLnTx/>
              <a:uFillTx/>
              <a:latin typeface="Arial"/>
            </a:endParaRPr>
          </a:p>
        </p:txBody>
      </p:sp>
      <p:sp>
        <p:nvSpPr>
          <p:cNvPr id="491" name="TextBox 29"/>
          <p:cNvSpPr/>
          <p:nvPr/>
        </p:nvSpPr>
        <p:spPr>
          <a:xfrm>
            <a:off x="6926760" y="4515840"/>
            <a:ext cx="69300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C8A994</a:t>
            </a:r>
            <a:endParaRPr kumimoji="0" lang="en-US" sz="1100" b="0" i="0" u="none" strike="noStrike" kern="1200" cap="none" spc="-1" normalizeH="0" baseline="0" noProof="0">
              <a:ln>
                <a:noFill/>
              </a:ln>
              <a:solidFill>
                <a:prstClr val="black"/>
              </a:solidFill>
              <a:effectLst/>
              <a:uLnTx/>
              <a:uFillTx/>
              <a:latin typeface="Arial"/>
            </a:endParaRPr>
          </a:p>
        </p:txBody>
      </p:sp>
      <p:sp>
        <p:nvSpPr>
          <p:cNvPr id="492" name="TextBox 30"/>
          <p:cNvSpPr/>
          <p:nvPr/>
        </p:nvSpPr>
        <p:spPr>
          <a:xfrm>
            <a:off x="7516800" y="4515840"/>
            <a:ext cx="61776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 normalizeH="0" baseline="0" noProof="0">
                <a:ln>
                  <a:noFill/>
                </a:ln>
                <a:solidFill>
                  <a:srgbClr val="000000"/>
                </a:solidFill>
                <a:effectLst/>
                <a:uLnTx/>
                <a:uFillTx/>
                <a:latin typeface="Calibri"/>
              </a:rPr>
              <a:t>ECE4CF</a:t>
            </a:r>
            <a:endParaRPr kumimoji="0" lang="en-US" sz="1100" b="0" i="0" u="none" strike="noStrike" kern="1200" cap="none" spc="-1" normalizeH="0" baseline="0" noProof="0">
              <a:ln>
                <a:noFill/>
              </a:ln>
              <a:solidFill>
                <a:prstClr val="black"/>
              </a:solidFill>
              <a:effectLst/>
              <a:uLnTx/>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lanes and a building&#10;&#10;Description automatically generated">
            <a:extLst>
              <a:ext uri="{FF2B5EF4-FFF2-40B4-BE49-F238E27FC236}">
                <a16:creationId xmlns:a16="http://schemas.microsoft.com/office/drawing/2014/main" id="{7314F28C-BE20-10E9-7832-69AA25F070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778"/>
          <a:stretch/>
        </p:blipFill>
        <p:spPr>
          <a:xfrm>
            <a:off x="668024" y="183086"/>
            <a:ext cx="7508734" cy="2681907"/>
          </a:xfrm>
          <a:prstGeom prst="rect">
            <a:avLst/>
          </a:prstGeom>
        </p:spPr>
      </p:pic>
      <p:sp>
        <p:nvSpPr>
          <p:cNvPr id="5" name="Rectangle 4">
            <a:extLst>
              <a:ext uri="{FF2B5EF4-FFF2-40B4-BE49-F238E27FC236}">
                <a16:creationId xmlns:a16="http://schemas.microsoft.com/office/drawing/2014/main" id="{A592C50F-5132-E254-8C16-572AF9DBB82F}"/>
              </a:ext>
            </a:extLst>
          </p:cNvPr>
          <p:cNvSpPr/>
          <p:nvPr/>
        </p:nvSpPr>
        <p:spPr>
          <a:xfrm>
            <a:off x="533400" y="3048374"/>
            <a:ext cx="465608" cy="1352176"/>
          </a:xfrm>
          <a:prstGeom prst="rect">
            <a:avLst/>
          </a:prstGeom>
          <a:solidFill>
            <a:srgbClr val="EF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A8CF323-6CDC-991E-42A9-841CD2B19764}"/>
              </a:ext>
            </a:extLst>
          </p:cNvPr>
          <p:cNvSpPr/>
          <p:nvPr/>
        </p:nvSpPr>
        <p:spPr>
          <a:xfrm>
            <a:off x="1248245" y="3021330"/>
            <a:ext cx="465608" cy="1352176"/>
          </a:xfrm>
          <a:prstGeom prst="rect">
            <a:avLst/>
          </a:prstGeom>
          <a:solidFill>
            <a:srgbClr val="F47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E802655-DD2C-B7F8-EAFA-F77B0CBC0F46}"/>
              </a:ext>
            </a:extLst>
          </p:cNvPr>
          <p:cNvSpPr/>
          <p:nvPr/>
        </p:nvSpPr>
        <p:spPr>
          <a:xfrm>
            <a:off x="1963090" y="3048374"/>
            <a:ext cx="465608" cy="1352176"/>
          </a:xfrm>
          <a:prstGeom prst="rect">
            <a:avLst/>
          </a:prstGeom>
          <a:solidFill>
            <a:srgbClr val="FAE5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6DA721E-13D1-8782-6774-8CB4BEBA7023}"/>
              </a:ext>
            </a:extLst>
          </p:cNvPr>
          <p:cNvSpPr/>
          <p:nvPr/>
        </p:nvSpPr>
        <p:spPr>
          <a:xfrm>
            <a:off x="2582075" y="3048374"/>
            <a:ext cx="465608" cy="1352176"/>
          </a:xfrm>
          <a:prstGeom prst="rect">
            <a:avLst/>
          </a:prstGeom>
          <a:solidFill>
            <a:srgbClr val="F47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4FE159-CF05-23F3-6D3B-B98BFF49C67B}"/>
              </a:ext>
            </a:extLst>
          </p:cNvPr>
          <p:cNvSpPr/>
          <p:nvPr/>
        </p:nvSpPr>
        <p:spPr>
          <a:xfrm>
            <a:off x="3218861" y="3021330"/>
            <a:ext cx="465608" cy="1352176"/>
          </a:xfrm>
          <a:prstGeom prst="rect">
            <a:avLst/>
          </a:prstGeom>
          <a:solidFill>
            <a:srgbClr val="2D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8EB94C-D26E-1C36-31C2-7BE9F4B71DBC}"/>
              </a:ext>
            </a:extLst>
          </p:cNvPr>
          <p:cNvSpPr/>
          <p:nvPr/>
        </p:nvSpPr>
        <p:spPr>
          <a:xfrm>
            <a:off x="3855647" y="3039625"/>
            <a:ext cx="465608" cy="1352176"/>
          </a:xfrm>
          <a:prstGeom prst="rect">
            <a:avLst/>
          </a:prstGeom>
          <a:solidFill>
            <a:srgbClr val="3B51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2C185DF-1464-9435-E9CA-F68513362074}"/>
              </a:ext>
            </a:extLst>
          </p:cNvPr>
          <p:cNvSpPr/>
          <p:nvPr/>
        </p:nvSpPr>
        <p:spPr>
          <a:xfrm>
            <a:off x="4492434" y="3039625"/>
            <a:ext cx="465608" cy="1352176"/>
          </a:xfrm>
          <a:prstGeom prst="rect">
            <a:avLst/>
          </a:prstGeom>
          <a:solidFill>
            <a:srgbClr val="6861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97F48-5B68-D8AF-A013-C6081118A3E6}"/>
              </a:ext>
            </a:extLst>
          </p:cNvPr>
          <p:cNvSpPr/>
          <p:nvPr/>
        </p:nvSpPr>
        <p:spPr>
          <a:xfrm>
            <a:off x="5074241" y="3012581"/>
            <a:ext cx="465608" cy="1352176"/>
          </a:xfrm>
          <a:prstGeom prst="rect">
            <a:avLst/>
          </a:prstGeom>
          <a:solidFill>
            <a:srgbClr val="A4B3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6C4723-6FD8-06BA-5A4A-36CA1CB21202}"/>
              </a:ext>
            </a:extLst>
          </p:cNvPr>
          <p:cNvSpPr/>
          <p:nvPr/>
        </p:nvSpPr>
        <p:spPr>
          <a:xfrm>
            <a:off x="5679531" y="3039625"/>
            <a:ext cx="465608" cy="1352176"/>
          </a:xfrm>
          <a:prstGeom prst="rect">
            <a:avLst/>
          </a:prstGeom>
          <a:solidFill>
            <a:srgbClr val="7DA3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71B344-EB7A-99D0-E7FB-C7E7538A2903}"/>
              </a:ext>
            </a:extLst>
          </p:cNvPr>
          <p:cNvSpPr/>
          <p:nvPr/>
        </p:nvSpPr>
        <p:spPr>
          <a:xfrm>
            <a:off x="6347814" y="3039625"/>
            <a:ext cx="465608" cy="1352176"/>
          </a:xfrm>
          <a:prstGeom prst="rect">
            <a:avLst/>
          </a:prstGeom>
          <a:solidFill>
            <a:srgbClr val="F7F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01E9312-B357-DDF9-85DB-EC7FFBA966B7}"/>
              </a:ext>
            </a:extLst>
          </p:cNvPr>
          <p:cNvSpPr/>
          <p:nvPr/>
        </p:nvSpPr>
        <p:spPr>
          <a:xfrm>
            <a:off x="6954888" y="3039625"/>
            <a:ext cx="465608" cy="1352176"/>
          </a:xfrm>
          <a:prstGeom prst="rect">
            <a:avLst/>
          </a:prstGeom>
          <a:solidFill>
            <a:srgbClr val="C8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FED542-2F16-F6C1-6383-B130A9B06808}"/>
              </a:ext>
            </a:extLst>
          </p:cNvPr>
          <p:cNvSpPr/>
          <p:nvPr/>
        </p:nvSpPr>
        <p:spPr>
          <a:xfrm>
            <a:off x="7546722" y="3039625"/>
            <a:ext cx="465608" cy="1352176"/>
          </a:xfrm>
          <a:prstGeom prst="rect">
            <a:avLst/>
          </a:prstGeom>
          <a:solidFill>
            <a:srgbClr val="ECE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70DC5C7-C491-B5F6-3A7A-EAE1200AB5C2}"/>
              </a:ext>
            </a:extLst>
          </p:cNvPr>
          <p:cNvSpPr txBox="1"/>
          <p:nvPr/>
        </p:nvSpPr>
        <p:spPr>
          <a:xfrm>
            <a:off x="419888" y="4453126"/>
            <a:ext cx="618008" cy="261610"/>
          </a:xfrm>
          <a:prstGeom prst="rect">
            <a:avLst/>
          </a:prstGeom>
          <a:noFill/>
        </p:spPr>
        <p:txBody>
          <a:bodyPr wrap="square" rtlCol="0">
            <a:spAutoFit/>
          </a:bodyPr>
          <a:lstStyle/>
          <a:p>
            <a:r>
              <a:rPr lang="en-US" sz="1100" dirty="0"/>
              <a:t>EFE5D9</a:t>
            </a:r>
          </a:p>
        </p:txBody>
      </p:sp>
      <p:sp>
        <p:nvSpPr>
          <p:cNvPr id="20" name="TextBox 19">
            <a:extLst>
              <a:ext uri="{FF2B5EF4-FFF2-40B4-BE49-F238E27FC236}">
                <a16:creationId xmlns:a16="http://schemas.microsoft.com/office/drawing/2014/main" id="{B0248A96-0FC2-E48D-30A1-89A9641D11E5}"/>
              </a:ext>
            </a:extLst>
          </p:cNvPr>
          <p:cNvSpPr txBox="1"/>
          <p:nvPr/>
        </p:nvSpPr>
        <p:spPr>
          <a:xfrm>
            <a:off x="1172045" y="4456936"/>
            <a:ext cx="618008" cy="261610"/>
          </a:xfrm>
          <a:prstGeom prst="rect">
            <a:avLst/>
          </a:prstGeom>
          <a:noFill/>
        </p:spPr>
        <p:txBody>
          <a:bodyPr wrap="square" rtlCol="0">
            <a:spAutoFit/>
          </a:bodyPr>
          <a:lstStyle/>
          <a:p>
            <a:r>
              <a:rPr lang="en-US" sz="1100" dirty="0"/>
              <a:t>F47555</a:t>
            </a:r>
          </a:p>
        </p:txBody>
      </p:sp>
      <p:sp>
        <p:nvSpPr>
          <p:cNvPr id="21" name="TextBox 20">
            <a:extLst>
              <a:ext uri="{FF2B5EF4-FFF2-40B4-BE49-F238E27FC236}">
                <a16:creationId xmlns:a16="http://schemas.microsoft.com/office/drawing/2014/main" id="{A2EA430B-E694-24F3-49B2-DB5E8D133DF7}"/>
              </a:ext>
            </a:extLst>
          </p:cNvPr>
          <p:cNvSpPr txBox="1"/>
          <p:nvPr/>
        </p:nvSpPr>
        <p:spPr>
          <a:xfrm>
            <a:off x="1875802" y="4453127"/>
            <a:ext cx="791197" cy="261610"/>
          </a:xfrm>
          <a:prstGeom prst="rect">
            <a:avLst/>
          </a:prstGeom>
          <a:noFill/>
        </p:spPr>
        <p:txBody>
          <a:bodyPr wrap="square" rtlCol="0">
            <a:spAutoFit/>
          </a:bodyPr>
          <a:lstStyle/>
          <a:p>
            <a:r>
              <a:rPr lang="en-US" sz="1100" dirty="0"/>
              <a:t>FAE5AC</a:t>
            </a:r>
          </a:p>
        </p:txBody>
      </p:sp>
      <p:sp>
        <p:nvSpPr>
          <p:cNvPr id="22" name="TextBox 21">
            <a:extLst>
              <a:ext uri="{FF2B5EF4-FFF2-40B4-BE49-F238E27FC236}">
                <a16:creationId xmlns:a16="http://schemas.microsoft.com/office/drawing/2014/main" id="{16213B97-0097-1AD3-A78E-8A7FB74F9AAB}"/>
              </a:ext>
            </a:extLst>
          </p:cNvPr>
          <p:cNvSpPr txBox="1"/>
          <p:nvPr/>
        </p:nvSpPr>
        <p:spPr>
          <a:xfrm>
            <a:off x="2505875" y="4453126"/>
            <a:ext cx="618008" cy="261610"/>
          </a:xfrm>
          <a:prstGeom prst="rect">
            <a:avLst/>
          </a:prstGeom>
          <a:noFill/>
        </p:spPr>
        <p:txBody>
          <a:bodyPr wrap="square" rtlCol="0">
            <a:spAutoFit/>
          </a:bodyPr>
          <a:lstStyle/>
          <a:p>
            <a:r>
              <a:rPr lang="en-US" sz="1100" dirty="0"/>
              <a:t>F47F2F</a:t>
            </a:r>
          </a:p>
        </p:txBody>
      </p:sp>
      <p:sp>
        <p:nvSpPr>
          <p:cNvPr id="23" name="TextBox 22">
            <a:extLst>
              <a:ext uri="{FF2B5EF4-FFF2-40B4-BE49-F238E27FC236}">
                <a16:creationId xmlns:a16="http://schemas.microsoft.com/office/drawing/2014/main" id="{C1BFA182-48AA-038C-4909-E5798F43357D}"/>
              </a:ext>
            </a:extLst>
          </p:cNvPr>
          <p:cNvSpPr txBox="1"/>
          <p:nvPr/>
        </p:nvSpPr>
        <p:spPr>
          <a:xfrm>
            <a:off x="3135947" y="4481689"/>
            <a:ext cx="618008" cy="261610"/>
          </a:xfrm>
          <a:prstGeom prst="rect">
            <a:avLst/>
          </a:prstGeom>
          <a:noFill/>
        </p:spPr>
        <p:txBody>
          <a:bodyPr wrap="square" rtlCol="0">
            <a:spAutoFit/>
          </a:bodyPr>
          <a:lstStyle/>
          <a:p>
            <a:r>
              <a:rPr lang="en-US" sz="1100" dirty="0"/>
              <a:t>2D2F56</a:t>
            </a:r>
          </a:p>
        </p:txBody>
      </p:sp>
      <p:sp>
        <p:nvSpPr>
          <p:cNvPr id="25" name="TextBox 24">
            <a:extLst>
              <a:ext uri="{FF2B5EF4-FFF2-40B4-BE49-F238E27FC236}">
                <a16:creationId xmlns:a16="http://schemas.microsoft.com/office/drawing/2014/main" id="{8536945F-B6DB-C283-C4B9-7E53264F75A8}"/>
              </a:ext>
            </a:extLst>
          </p:cNvPr>
          <p:cNvSpPr txBox="1"/>
          <p:nvPr/>
        </p:nvSpPr>
        <p:spPr>
          <a:xfrm>
            <a:off x="3779447" y="4472940"/>
            <a:ext cx="618008" cy="261610"/>
          </a:xfrm>
          <a:prstGeom prst="rect">
            <a:avLst/>
          </a:prstGeom>
          <a:noFill/>
        </p:spPr>
        <p:txBody>
          <a:bodyPr wrap="square" rtlCol="0">
            <a:spAutoFit/>
          </a:bodyPr>
          <a:lstStyle/>
          <a:p>
            <a:r>
              <a:rPr lang="en-US" sz="1100" dirty="0"/>
              <a:t>3B5176</a:t>
            </a:r>
          </a:p>
        </p:txBody>
      </p:sp>
      <p:sp>
        <p:nvSpPr>
          <p:cNvPr id="26" name="TextBox 25">
            <a:extLst>
              <a:ext uri="{FF2B5EF4-FFF2-40B4-BE49-F238E27FC236}">
                <a16:creationId xmlns:a16="http://schemas.microsoft.com/office/drawing/2014/main" id="{9EA49FFA-B7D0-D1CE-FA55-23E0E8DA539D}"/>
              </a:ext>
            </a:extLst>
          </p:cNvPr>
          <p:cNvSpPr txBox="1"/>
          <p:nvPr/>
        </p:nvSpPr>
        <p:spPr>
          <a:xfrm>
            <a:off x="4428723" y="4472940"/>
            <a:ext cx="618008" cy="261610"/>
          </a:xfrm>
          <a:prstGeom prst="rect">
            <a:avLst/>
          </a:prstGeom>
          <a:noFill/>
        </p:spPr>
        <p:txBody>
          <a:bodyPr wrap="square" rtlCol="0">
            <a:spAutoFit/>
          </a:bodyPr>
          <a:lstStyle/>
          <a:p>
            <a:r>
              <a:rPr lang="en-US" sz="1100" dirty="0"/>
              <a:t>68616F</a:t>
            </a:r>
          </a:p>
        </p:txBody>
      </p:sp>
      <p:sp>
        <p:nvSpPr>
          <p:cNvPr id="27" name="TextBox 26">
            <a:extLst>
              <a:ext uri="{FF2B5EF4-FFF2-40B4-BE49-F238E27FC236}">
                <a16:creationId xmlns:a16="http://schemas.microsoft.com/office/drawing/2014/main" id="{CC2198BF-9099-55C7-11CD-355A7D5334ED}"/>
              </a:ext>
            </a:extLst>
          </p:cNvPr>
          <p:cNvSpPr txBox="1"/>
          <p:nvPr/>
        </p:nvSpPr>
        <p:spPr>
          <a:xfrm>
            <a:off x="5003732" y="4481689"/>
            <a:ext cx="640491" cy="261610"/>
          </a:xfrm>
          <a:prstGeom prst="rect">
            <a:avLst/>
          </a:prstGeom>
          <a:noFill/>
        </p:spPr>
        <p:txBody>
          <a:bodyPr wrap="square" rtlCol="0">
            <a:spAutoFit/>
          </a:bodyPr>
          <a:lstStyle/>
          <a:p>
            <a:r>
              <a:rPr lang="en-US" sz="1100" dirty="0"/>
              <a:t>A4B3B8</a:t>
            </a:r>
          </a:p>
        </p:txBody>
      </p:sp>
      <p:sp>
        <p:nvSpPr>
          <p:cNvPr id="28" name="TextBox 27">
            <a:extLst>
              <a:ext uri="{FF2B5EF4-FFF2-40B4-BE49-F238E27FC236}">
                <a16:creationId xmlns:a16="http://schemas.microsoft.com/office/drawing/2014/main" id="{9A0AD967-9D6E-E0A3-7A8B-4316A775988C}"/>
              </a:ext>
            </a:extLst>
          </p:cNvPr>
          <p:cNvSpPr txBox="1"/>
          <p:nvPr/>
        </p:nvSpPr>
        <p:spPr>
          <a:xfrm>
            <a:off x="5603330" y="4498680"/>
            <a:ext cx="647169" cy="261610"/>
          </a:xfrm>
          <a:prstGeom prst="rect">
            <a:avLst/>
          </a:prstGeom>
          <a:noFill/>
        </p:spPr>
        <p:txBody>
          <a:bodyPr wrap="square" rtlCol="0">
            <a:spAutoFit/>
          </a:bodyPr>
          <a:lstStyle/>
          <a:p>
            <a:r>
              <a:rPr lang="en-US" sz="1100" dirty="0"/>
              <a:t>7DA3B6</a:t>
            </a:r>
          </a:p>
        </p:txBody>
      </p:sp>
      <p:sp>
        <p:nvSpPr>
          <p:cNvPr id="29" name="TextBox 28">
            <a:extLst>
              <a:ext uri="{FF2B5EF4-FFF2-40B4-BE49-F238E27FC236}">
                <a16:creationId xmlns:a16="http://schemas.microsoft.com/office/drawing/2014/main" id="{D7F2F992-918B-8086-4159-941FD5D78CDD}"/>
              </a:ext>
            </a:extLst>
          </p:cNvPr>
          <p:cNvSpPr txBox="1"/>
          <p:nvPr/>
        </p:nvSpPr>
        <p:spPr>
          <a:xfrm>
            <a:off x="6277304" y="4453890"/>
            <a:ext cx="618008" cy="261610"/>
          </a:xfrm>
          <a:prstGeom prst="rect">
            <a:avLst/>
          </a:prstGeom>
          <a:noFill/>
        </p:spPr>
        <p:txBody>
          <a:bodyPr wrap="square" rtlCol="0">
            <a:spAutoFit/>
          </a:bodyPr>
          <a:lstStyle/>
          <a:p>
            <a:r>
              <a:rPr lang="en-US" sz="1100" dirty="0"/>
              <a:t>F7F2DE</a:t>
            </a:r>
          </a:p>
        </p:txBody>
      </p:sp>
      <p:sp>
        <p:nvSpPr>
          <p:cNvPr id="30" name="TextBox 29">
            <a:extLst>
              <a:ext uri="{FF2B5EF4-FFF2-40B4-BE49-F238E27FC236}">
                <a16:creationId xmlns:a16="http://schemas.microsoft.com/office/drawing/2014/main" id="{C2B349EF-536C-5DC0-4D67-3822F38598C1}"/>
              </a:ext>
            </a:extLst>
          </p:cNvPr>
          <p:cNvSpPr txBox="1"/>
          <p:nvPr/>
        </p:nvSpPr>
        <p:spPr>
          <a:xfrm>
            <a:off x="6926580" y="4515980"/>
            <a:ext cx="693420" cy="261610"/>
          </a:xfrm>
          <a:prstGeom prst="rect">
            <a:avLst/>
          </a:prstGeom>
          <a:noFill/>
        </p:spPr>
        <p:txBody>
          <a:bodyPr wrap="square" rtlCol="0">
            <a:spAutoFit/>
          </a:bodyPr>
          <a:lstStyle/>
          <a:p>
            <a:r>
              <a:rPr lang="en-US" sz="1100" dirty="0"/>
              <a:t>C8A994</a:t>
            </a:r>
          </a:p>
        </p:txBody>
      </p:sp>
      <p:sp>
        <p:nvSpPr>
          <p:cNvPr id="31" name="TextBox 30">
            <a:extLst>
              <a:ext uri="{FF2B5EF4-FFF2-40B4-BE49-F238E27FC236}">
                <a16:creationId xmlns:a16="http://schemas.microsoft.com/office/drawing/2014/main" id="{8D24D691-80ED-4B8A-EBE7-051BFE73D476}"/>
              </a:ext>
            </a:extLst>
          </p:cNvPr>
          <p:cNvSpPr txBox="1"/>
          <p:nvPr/>
        </p:nvSpPr>
        <p:spPr>
          <a:xfrm>
            <a:off x="7516662" y="4515979"/>
            <a:ext cx="618008" cy="261610"/>
          </a:xfrm>
          <a:prstGeom prst="rect">
            <a:avLst/>
          </a:prstGeom>
          <a:noFill/>
        </p:spPr>
        <p:txBody>
          <a:bodyPr wrap="square" rtlCol="0">
            <a:spAutoFit/>
          </a:bodyPr>
          <a:lstStyle/>
          <a:p>
            <a:r>
              <a:rPr lang="en-US" sz="1100" dirty="0"/>
              <a:t>ECE4CF</a:t>
            </a:r>
          </a:p>
        </p:txBody>
      </p:sp>
    </p:spTree>
    <p:extLst>
      <p:ext uri="{BB962C8B-B14F-4D97-AF65-F5344CB8AC3E}">
        <p14:creationId xmlns:p14="http://schemas.microsoft.com/office/powerpoint/2010/main" val="342310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E05FFE-1606-41EE-AD0C-B3C420E98CC7}"/>
              </a:ext>
            </a:extLst>
          </p:cNvPr>
          <p:cNvSpPr/>
          <p:nvPr/>
        </p:nvSpPr>
        <p:spPr>
          <a:xfrm>
            <a:off x="0" y="3865233"/>
            <a:ext cx="9144000" cy="1278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a:extLst>
              <a:ext uri="{FF2B5EF4-FFF2-40B4-BE49-F238E27FC236}">
                <a16:creationId xmlns:a16="http://schemas.microsoft.com/office/drawing/2014/main" id="{A70754BD-31F6-4943-BA45-2D56A9017D5B}"/>
              </a:ext>
            </a:extLst>
          </p:cNvPr>
          <p:cNvSpPr>
            <a:spLocks noGrp="1"/>
          </p:cNvSpPr>
          <p:nvPr>
            <p:ph type="pic" sz="quarter" idx="10"/>
          </p:nvPr>
        </p:nvSpPr>
        <p:spPr/>
      </p:sp>
      <p:sp>
        <p:nvSpPr>
          <p:cNvPr id="8" name="TextBox 7">
            <a:extLst>
              <a:ext uri="{FF2B5EF4-FFF2-40B4-BE49-F238E27FC236}">
                <a16:creationId xmlns:a16="http://schemas.microsoft.com/office/drawing/2014/main" id="{A1C219D9-AB0B-4DB5-841A-5F187155E919}"/>
              </a:ext>
            </a:extLst>
          </p:cNvPr>
          <p:cNvSpPr txBox="1"/>
          <p:nvPr/>
        </p:nvSpPr>
        <p:spPr>
          <a:xfrm rot="16200000">
            <a:off x="-106136" y="1508483"/>
            <a:ext cx="2816483"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TA</a:t>
            </a:r>
            <a:r>
              <a:rPr lang="de-DE" sz="4050" dirty="0">
                <a:latin typeface="Garamond" panose="02020404030301010803" pitchFamily="18" charset="0"/>
                <a:ea typeface="Roboto" panose="02000000000000000000" pitchFamily="2" charset="0"/>
                <a:cs typeface="Lato" panose="020F0502020204030203" pitchFamily="34" charset="0"/>
              </a:rPr>
              <a:t>RGET</a:t>
            </a:r>
          </a:p>
        </p:txBody>
      </p:sp>
      <p:sp>
        <p:nvSpPr>
          <p:cNvPr id="9" name="TextBox 8">
            <a:extLst>
              <a:ext uri="{FF2B5EF4-FFF2-40B4-BE49-F238E27FC236}">
                <a16:creationId xmlns:a16="http://schemas.microsoft.com/office/drawing/2014/main" id="{F7FE952A-C7AA-46DD-88F3-8D06B937AE66}"/>
              </a:ext>
            </a:extLst>
          </p:cNvPr>
          <p:cNvSpPr txBox="1"/>
          <p:nvPr/>
        </p:nvSpPr>
        <p:spPr>
          <a:xfrm>
            <a:off x="1841017" y="1580113"/>
            <a:ext cx="3811556" cy="688202"/>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39CAFA14-7A6B-4F60-AA9A-BA8A4B9CD193}"/>
              </a:ext>
            </a:extLst>
          </p:cNvPr>
          <p:cNvSpPr/>
          <p:nvPr/>
        </p:nvSpPr>
        <p:spPr>
          <a:xfrm>
            <a:off x="6647207" y="1945165"/>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11" name="TextBox 10">
            <a:extLst>
              <a:ext uri="{FF2B5EF4-FFF2-40B4-BE49-F238E27FC236}">
                <a16:creationId xmlns:a16="http://schemas.microsoft.com/office/drawing/2014/main" id="{1FF9E794-A231-4C24-9713-61A09F0B9DC3}"/>
              </a:ext>
            </a:extLst>
          </p:cNvPr>
          <p:cNvSpPr txBox="1"/>
          <p:nvPr/>
        </p:nvSpPr>
        <p:spPr>
          <a:xfrm>
            <a:off x="6246221" y="1704032"/>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12" name="TextBox 11">
            <a:extLst>
              <a:ext uri="{FF2B5EF4-FFF2-40B4-BE49-F238E27FC236}">
                <a16:creationId xmlns:a16="http://schemas.microsoft.com/office/drawing/2014/main" id="{F9D74B01-9CB3-4B24-BB1B-98A93F73D577}"/>
              </a:ext>
            </a:extLst>
          </p:cNvPr>
          <p:cNvSpPr txBox="1"/>
          <p:nvPr/>
        </p:nvSpPr>
        <p:spPr>
          <a:xfrm>
            <a:off x="5181483" y="3130503"/>
            <a:ext cx="2931448" cy="1477328"/>
          </a:xfrm>
          <a:prstGeom prst="rect">
            <a:avLst/>
          </a:prstGeom>
          <a:noFill/>
        </p:spPr>
        <p:txBody>
          <a:bodyPr wrap="square" rtlCol="0">
            <a:spAutoFit/>
          </a:bodyPr>
          <a:lstStyle/>
          <a:p>
            <a:pPr algn="r"/>
            <a:r>
              <a:rPr lang="en-US" sz="9000" dirty="0">
                <a:solidFill>
                  <a:schemeClr val="bg1"/>
                </a:solidFill>
                <a:latin typeface="Garamond" panose="02020404030301010803" pitchFamily="18" charset="0"/>
                <a:ea typeface="Roboto" panose="02000000000000000000" pitchFamily="2" charset="0"/>
                <a:cs typeface="Lato" panose="020F0502020204030203" pitchFamily="34" charset="0"/>
              </a:rPr>
              <a:t>92%</a:t>
            </a:r>
          </a:p>
        </p:txBody>
      </p:sp>
    </p:spTree>
    <p:extLst>
      <p:ext uri="{BB962C8B-B14F-4D97-AF65-F5344CB8AC3E}">
        <p14:creationId xmlns:p14="http://schemas.microsoft.com/office/powerpoint/2010/main" val="151797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34F5-108F-4CF9-8BCD-69CE71E91281}"/>
              </a:ext>
            </a:extLst>
          </p:cNvPr>
          <p:cNvSpPr/>
          <p:nvPr/>
        </p:nvSpPr>
        <p:spPr>
          <a:xfrm>
            <a:off x="0" y="611418"/>
            <a:ext cx="4572000" cy="45320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065E16F9-95DC-4739-B579-3E99C7FE7F05}"/>
              </a:ext>
            </a:extLst>
          </p:cNvPr>
          <p:cNvSpPr txBox="1"/>
          <p:nvPr/>
        </p:nvSpPr>
        <p:spPr>
          <a:xfrm>
            <a:off x="384789" y="3035951"/>
            <a:ext cx="1868555" cy="1519198"/>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7648793-DF47-4C36-9F54-0A881DCE7E9F}"/>
              </a:ext>
            </a:extLst>
          </p:cNvPr>
          <p:cNvSpPr txBox="1"/>
          <p:nvPr/>
        </p:nvSpPr>
        <p:spPr>
          <a:xfrm>
            <a:off x="187311" y="172279"/>
            <a:ext cx="765067" cy="280590"/>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POLARIS</a:t>
            </a:r>
          </a:p>
        </p:txBody>
      </p:sp>
      <p:sp>
        <p:nvSpPr>
          <p:cNvPr id="9" name="Rectangle 8">
            <a:extLst>
              <a:ext uri="{FF2B5EF4-FFF2-40B4-BE49-F238E27FC236}">
                <a16:creationId xmlns:a16="http://schemas.microsoft.com/office/drawing/2014/main" id="{64098720-F425-4709-B5C4-525775DC1A1E}"/>
              </a:ext>
            </a:extLst>
          </p:cNvPr>
          <p:cNvSpPr/>
          <p:nvPr/>
        </p:nvSpPr>
        <p:spPr>
          <a:xfrm>
            <a:off x="384790" y="1372038"/>
            <a:ext cx="1540937" cy="323165"/>
          </a:xfrm>
          <a:prstGeom prst="rect">
            <a:avLst/>
          </a:prstGeom>
        </p:spPr>
        <p:txBody>
          <a:bodyPr wrap="square">
            <a:spAutoFit/>
          </a:bodyPr>
          <a:lstStyle/>
          <a:p>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t, </a:t>
            </a:r>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consectetur adipiscing elit</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0" name="TextBox 9">
            <a:extLst>
              <a:ext uri="{FF2B5EF4-FFF2-40B4-BE49-F238E27FC236}">
                <a16:creationId xmlns:a16="http://schemas.microsoft.com/office/drawing/2014/main" id="{C89E7D09-1014-47F6-9DF1-8355D8B85A2A}"/>
              </a:ext>
            </a:extLst>
          </p:cNvPr>
          <p:cNvSpPr txBox="1"/>
          <p:nvPr/>
        </p:nvSpPr>
        <p:spPr>
          <a:xfrm>
            <a:off x="384790" y="1130905"/>
            <a:ext cx="1941923" cy="300082"/>
          </a:xfrm>
          <a:prstGeom prst="rect">
            <a:avLst/>
          </a:prstGeom>
          <a:noFill/>
        </p:spPr>
        <p:txBody>
          <a:bodyPr wrap="square" rtlCol="0">
            <a:spAutoFit/>
          </a:bodyPr>
          <a:lstStyle/>
          <a:p>
            <a:r>
              <a:rPr lang="en-US" sz="1350" dirty="0">
                <a:solidFill>
                  <a:schemeClr val="bg1"/>
                </a:solidFill>
                <a:latin typeface="Garamond" panose="02020404030301010803" pitchFamily="18" charset="0"/>
                <a:ea typeface="Lato" panose="020F0502020204030203" pitchFamily="34" charset="0"/>
                <a:cs typeface="Lato" panose="020F0502020204030203" pitchFamily="34" charset="0"/>
              </a:rPr>
              <a:t>Who We Are</a:t>
            </a:r>
          </a:p>
        </p:txBody>
      </p:sp>
      <p:sp>
        <p:nvSpPr>
          <p:cNvPr id="18" name="TextBox 17">
            <a:extLst>
              <a:ext uri="{FF2B5EF4-FFF2-40B4-BE49-F238E27FC236}">
                <a16:creationId xmlns:a16="http://schemas.microsoft.com/office/drawing/2014/main" id="{4D2E3930-4CDA-4A95-8D59-94DBAA5FF8A4}"/>
              </a:ext>
            </a:extLst>
          </p:cNvPr>
          <p:cNvSpPr txBox="1"/>
          <p:nvPr/>
        </p:nvSpPr>
        <p:spPr>
          <a:xfrm rot="16200000">
            <a:off x="1932769" y="2156252"/>
            <a:ext cx="4083503" cy="830997"/>
          </a:xfrm>
          <a:prstGeom prst="rect">
            <a:avLst/>
          </a:prstGeom>
          <a:noFill/>
        </p:spPr>
        <p:txBody>
          <a:bodyPr wrap="square" rtlCol="0">
            <a:spAutoFit/>
          </a:bodyPr>
          <a:lstStyle/>
          <a:p>
            <a:pPr algn="r"/>
            <a:r>
              <a:rPr lang="de-DE" sz="2400" dirty="0">
                <a:solidFill>
                  <a:schemeClr val="bg1"/>
                </a:solidFill>
                <a:latin typeface="Garamond" panose="02020404030301010803" pitchFamily="18" charset="0"/>
                <a:ea typeface="Roboto" panose="02000000000000000000" pitchFamily="2" charset="0"/>
                <a:cs typeface="Lato" panose="020F0502020204030203" pitchFamily="34" charset="0"/>
              </a:rPr>
              <a:t>Jeder von uns hat schon Stil, wir müssen ihn nur finden.</a:t>
            </a:r>
            <a:endParaRPr lang="en-US" sz="2400" dirty="0">
              <a:solidFill>
                <a:schemeClr val="bg1"/>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117846C-951D-47B8-80FC-3B8AD0609610}"/>
              </a:ext>
            </a:extLst>
          </p:cNvPr>
          <p:cNvSpPr txBox="1"/>
          <p:nvPr/>
        </p:nvSpPr>
        <p:spPr>
          <a:xfrm>
            <a:off x="5295312" y="4082877"/>
            <a:ext cx="3105739" cy="715581"/>
          </a:xfrm>
          <a:prstGeom prst="rect">
            <a:avLst/>
          </a:prstGeom>
          <a:noFill/>
        </p:spPr>
        <p:txBody>
          <a:bodyPr wrap="square" rtlCol="0">
            <a:spAutoFit/>
          </a:bodyPr>
          <a:lstStyle/>
          <a:p>
            <a:pPr algn="r"/>
            <a:r>
              <a:rPr lang="de-DE" sz="4050" dirty="0">
                <a:solidFill>
                  <a:schemeClr val="accent3"/>
                </a:solidFill>
                <a:latin typeface="Garamond" panose="02020404030301010803" pitchFamily="18" charset="0"/>
                <a:ea typeface="Roboto" panose="02000000000000000000" pitchFamily="2" charset="0"/>
                <a:cs typeface="Lato" panose="020F0502020204030203" pitchFamily="34" charset="0"/>
              </a:rPr>
              <a:t>PROJECT</a:t>
            </a:r>
          </a:p>
        </p:txBody>
      </p:sp>
      <p:sp>
        <p:nvSpPr>
          <p:cNvPr id="3" name="Picture Placeholder 2">
            <a:extLst>
              <a:ext uri="{FF2B5EF4-FFF2-40B4-BE49-F238E27FC236}">
                <a16:creationId xmlns:a16="http://schemas.microsoft.com/office/drawing/2014/main" id="{9FD491B4-5001-6444-B19C-69F29AD034A5}"/>
              </a:ext>
            </a:extLst>
          </p:cNvPr>
          <p:cNvSpPr>
            <a:spLocks noGrp="1"/>
          </p:cNvSpPr>
          <p:nvPr>
            <p:ph type="pic" sz="quarter" idx="10"/>
          </p:nvPr>
        </p:nvSpPr>
        <p:spPr/>
      </p:sp>
    </p:spTree>
    <p:extLst>
      <p:ext uri="{BB962C8B-B14F-4D97-AF65-F5344CB8AC3E}">
        <p14:creationId xmlns:p14="http://schemas.microsoft.com/office/powerpoint/2010/main" val="3506533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C08AC8-8F5E-4389-B4AB-9CD8CE9A0438}"/>
              </a:ext>
            </a:extLst>
          </p:cNvPr>
          <p:cNvSpPr/>
          <p:nvPr/>
        </p:nvSpPr>
        <p:spPr>
          <a:xfrm>
            <a:off x="1095375" y="611418"/>
            <a:ext cx="3576638" cy="45320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Picture Placeholder 5">
            <a:extLst>
              <a:ext uri="{FF2B5EF4-FFF2-40B4-BE49-F238E27FC236}">
                <a16:creationId xmlns:a16="http://schemas.microsoft.com/office/drawing/2014/main" id="{848C8404-3DD3-864A-B057-F714F8E2968F}"/>
              </a:ext>
            </a:extLst>
          </p:cNvPr>
          <p:cNvSpPr>
            <a:spLocks noGrp="1"/>
          </p:cNvSpPr>
          <p:nvPr>
            <p:ph type="pic" sz="quarter" idx="10"/>
          </p:nvPr>
        </p:nvSpPr>
        <p:spPr/>
      </p:sp>
      <p:sp>
        <p:nvSpPr>
          <p:cNvPr id="3" name="TextBox 2">
            <a:extLst>
              <a:ext uri="{FF2B5EF4-FFF2-40B4-BE49-F238E27FC236}">
                <a16:creationId xmlns:a16="http://schemas.microsoft.com/office/drawing/2014/main" id="{63639DD0-175F-4FA1-9647-F2A17F923F99}"/>
              </a:ext>
            </a:extLst>
          </p:cNvPr>
          <p:cNvSpPr txBox="1"/>
          <p:nvPr/>
        </p:nvSpPr>
        <p:spPr>
          <a:xfrm rot="16200000">
            <a:off x="-161570" y="3971725"/>
            <a:ext cx="1189298" cy="218265"/>
          </a:xfrm>
          <a:prstGeom prst="rect">
            <a:avLst/>
          </a:prstGeom>
          <a:noFill/>
        </p:spPr>
        <p:txBody>
          <a:bodyPr wrap="square" rtlCol="0">
            <a:spAutoFit/>
          </a:bodyPr>
          <a:lstStyle/>
          <a:p>
            <a:pPr>
              <a:lnSpc>
                <a:spcPct val="90000"/>
              </a:lnSpc>
            </a:pPr>
            <a:r>
              <a:rPr lang="en-US" sz="900" spc="225" dirty="0">
                <a:solidFill>
                  <a:schemeClr val="accent1"/>
                </a:solidFill>
                <a:latin typeface="Garamond" panose="02020404030301010803" pitchFamily="18" charset="0"/>
                <a:ea typeface="Lato" panose="020F0502020204030203" pitchFamily="34" charset="0"/>
                <a:cs typeface="Lato" panose="020F0502020204030203" pitchFamily="34" charset="0"/>
              </a:rPr>
              <a:t>P.0</a:t>
            </a:r>
            <a:fld id="{480E8797-3C6C-3D42-8A0A-470647F1DD3F}" type="slidenum">
              <a:rPr lang="en-US" sz="900" spc="225">
                <a:solidFill>
                  <a:schemeClr val="accent1"/>
                </a:solidFill>
                <a:latin typeface="Garamond" panose="02020404030301010803" pitchFamily="18" charset="0"/>
                <a:ea typeface="Lato" panose="020F0502020204030203" pitchFamily="34" charset="0"/>
                <a:cs typeface="Lato" panose="020F0502020204030203" pitchFamily="34" charset="0"/>
              </a:rPr>
              <a:t>7</a:t>
            </a:fld>
            <a:r>
              <a:rPr lang="en-US" sz="900" spc="225" dirty="0">
                <a:solidFill>
                  <a:schemeClr val="accent1"/>
                </a:solidFill>
                <a:latin typeface="Garamond" panose="02020404030301010803" pitchFamily="18" charset="0"/>
                <a:ea typeface="Lato" panose="020F0502020204030203" pitchFamily="34" charset="0"/>
                <a:cs typeface="Lato" panose="020F0502020204030203" pitchFamily="34" charset="0"/>
              </a:rPr>
              <a:t>/50</a:t>
            </a:r>
          </a:p>
        </p:txBody>
      </p:sp>
      <p:sp>
        <p:nvSpPr>
          <p:cNvPr id="4" name="TextBox 3">
            <a:extLst>
              <a:ext uri="{FF2B5EF4-FFF2-40B4-BE49-F238E27FC236}">
                <a16:creationId xmlns:a16="http://schemas.microsoft.com/office/drawing/2014/main" id="{D3547A80-5385-4DA4-8999-BE4AC9E79111}"/>
              </a:ext>
            </a:extLst>
          </p:cNvPr>
          <p:cNvSpPr txBox="1"/>
          <p:nvPr/>
        </p:nvSpPr>
        <p:spPr>
          <a:xfrm>
            <a:off x="312606" y="2261401"/>
            <a:ext cx="550910" cy="903837"/>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ISO 200</a:t>
            </a:r>
          </a:p>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1/60</a:t>
            </a:r>
          </a:p>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F 2.5 </a:t>
            </a:r>
          </a:p>
        </p:txBody>
      </p:sp>
      <p:sp>
        <p:nvSpPr>
          <p:cNvPr id="7" name="TextBox 6">
            <a:extLst>
              <a:ext uri="{FF2B5EF4-FFF2-40B4-BE49-F238E27FC236}">
                <a16:creationId xmlns:a16="http://schemas.microsoft.com/office/drawing/2014/main" id="{C1083505-2511-4782-A6D6-61D8C456D8A8}"/>
              </a:ext>
            </a:extLst>
          </p:cNvPr>
          <p:cNvSpPr txBox="1"/>
          <p:nvPr/>
        </p:nvSpPr>
        <p:spPr>
          <a:xfrm>
            <a:off x="4425308" y="3557052"/>
            <a:ext cx="3105739"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PROJECT</a:t>
            </a:r>
          </a:p>
        </p:txBody>
      </p:sp>
      <p:sp>
        <p:nvSpPr>
          <p:cNvPr id="8" name="TextBox 7">
            <a:extLst>
              <a:ext uri="{FF2B5EF4-FFF2-40B4-BE49-F238E27FC236}">
                <a16:creationId xmlns:a16="http://schemas.microsoft.com/office/drawing/2014/main" id="{280326B2-F2FB-4AB6-B5B9-D31FA415AA40}"/>
              </a:ext>
            </a:extLst>
          </p:cNvPr>
          <p:cNvSpPr txBox="1"/>
          <p:nvPr/>
        </p:nvSpPr>
        <p:spPr>
          <a:xfrm>
            <a:off x="1497293" y="1101756"/>
            <a:ext cx="1868555" cy="1519198"/>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271131CC-CC10-40CD-9015-CBCF9E0256BF}"/>
              </a:ext>
            </a:extLst>
          </p:cNvPr>
          <p:cNvSpPr/>
          <p:nvPr/>
        </p:nvSpPr>
        <p:spPr>
          <a:xfrm>
            <a:off x="1566274" y="4352183"/>
            <a:ext cx="1540937" cy="323165"/>
          </a:xfrm>
          <a:prstGeom prst="rect">
            <a:avLst/>
          </a:prstGeom>
        </p:spPr>
        <p:txBody>
          <a:bodyPr wrap="square">
            <a:spAutoFit/>
          </a:bodyPr>
          <a:lstStyle/>
          <a:p>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t, </a:t>
            </a:r>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consectetur adipiscing elit</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0" name="TextBox 9">
            <a:extLst>
              <a:ext uri="{FF2B5EF4-FFF2-40B4-BE49-F238E27FC236}">
                <a16:creationId xmlns:a16="http://schemas.microsoft.com/office/drawing/2014/main" id="{16E0F88A-9B33-4A13-A78F-73F831B9EE00}"/>
              </a:ext>
            </a:extLst>
          </p:cNvPr>
          <p:cNvSpPr txBox="1"/>
          <p:nvPr/>
        </p:nvSpPr>
        <p:spPr>
          <a:xfrm>
            <a:off x="1566274" y="4111050"/>
            <a:ext cx="1941923" cy="300082"/>
          </a:xfrm>
          <a:prstGeom prst="rect">
            <a:avLst/>
          </a:prstGeom>
          <a:noFill/>
        </p:spPr>
        <p:txBody>
          <a:bodyPr wrap="square" rtlCol="0">
            <a:spAutoFit/>
          </a:bodyPr>
          <a:lstStyle/>
          <a:p>
            <a:r>
              <a:rPr lang="en-US" sz="1350" dirty="0">
                <a:solidFill>
                  <a:schemeClr val="bg1"/>
                </a:solidFill>
                <a:latin typeface="Garamond" panose="02020404030301010803" pitchFamily="18" charset="0"/>
                <a:ea typeface="Lato" panose="020F0502020204030203" pitchFamily="34" charset="0"/>
                <a:cs typeface="Lato" panose="020F0502020204030203" pitchFamily="34" charset="0"/>
              </a:rPr>
              <a:t>Who We Are</a:t>
            </a:r>
          </a:p>
        </p:txBody>
      </p:sp>
    </p:spTree>
    <p:extLst>
      <p:ext uri="{BB962C8B-B14F-4D97-AF65-F5344CB8AC3E}">
        <p14:creationId xmlns:p14="http://schemas.microsoft.com/office/powerpoint/2010/main" val="345192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5856CC-CF7B-44AF-B1EF-576AC07E169B}"/>
              </a:ext>
            </a:extLst>
          </p:cNvPr>
          <p:cNvSpPr/>
          <p:nvPr/>
        </p:nvSpPr>
        <p:spPr>
          <a:xfrm>
            <a:off x="422070" y="0"/>
            <a:ext cx="334983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Box 3">
            <a:extLst>
              <a:ext uri="{FF2B5EF4-FFF2-40B4-BE49-F238E27FC236}">
                <a16:creationId xmlns:a16="http://schemas.microsoft.com/office/drawing/2014/main" id="{7C57C4D4-6DF5-4AFC-B0A4-392DF1BBC602}"/>
              </a:ext>
            </a:extLst>
          </p:cNvPr>
          <p:cNvSpPr txBox="1"/>
          <p:nvPr/>
        </p:nvSpPr>
        <p:spPr>
          <a:xfrm rot="16200000">
            <a:off x="-85724" y="1959486"/>
            <a:ext cx="3586162" cy="1338828"/>
          </a:xfrm>
          <a:prstGeom prst="rect">
            <a:avLst/>
          </a:prstGeom>
          <a:noFill/>
        </p:spPr>
        <p:txBody>
          <a:bodyPr wrap="square" rtlCol="0">
            <a:spAutoFit/>
          </a:bodyPr>
          <a:lstStyle/>
          <a:p>
            <a:pPr algn="r"/>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MARKETING</a:t>
            </a:r>
            <a:b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br>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PLAN</a:t>
            </a:r>
          </a:p>
        </p:txBody>
      </p:sp>
      <p:sp>
        <p:nvSpPr>
          <p:cNvPr id="5" name="TextBox 4">
            <a:extLst>
              <a:ext uri="{FF2B5EF4-FFF2-40B4-BE49-F238E27FC236}">
                <a16:creationId xmlns:a16="http://schemas.microsoft.com/office/drawing/2014/main" id="{BCFEBBA8-7C5A-4AA6-9E64-E3093A49D851}"/>
              </a:ext>
            </a:extLst>
          </p:cNvPr>
          <p:cNvSpPr txBox="1"/>
          <p:nvPr/>
        </p:nvSpPr>
        <p:spPr>
          <a:xfrm>
            <a:off x="5643562" y="3075289"/>
            <a:ext cx="2786063" cy="895951"/>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B23F5CF4-8B5B-45A6-A189-5DCCE996B8FC}"/>
              </a:ext>
            </a:extLst>
          </p:cNvPr>
          <p:cNvSpPr/>
          <p:nvPr/>
        </p:nvSpPr>
        <p:spPr>
          <a:xfrm>
            <a:off x="6888688" y="1436460"/>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7" name="TextBox 6">
            <a:extLst>
              <a:ext uri="{FF2B5EF4-FFF2-40B4-BE49-F238E27FC236}">
                <a16:creationId xmlns:a16="http://schemas.microsoft.com/office/drawing/2014/main" id="{21C6A845-FE87-4D7F-8D91-C3B43CAF697B}"/>
              </a:ext>
            </a:extLst>
          </p:cNvPr>
          <p:cNvSpPr txBox="1"/>
          <p:nvPr/>
        </p:nvSpPr>
        <p:spPr>
          <a:xfrm>
            <a:off x="6487702" y="1195327"/>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3" name="Picture Placeholder 2">
            <a:extLst>
              <a:ext uri="{FF2B5EF4-FFF2-40B4-BE49-F238E27FC236}">
                <a16:creationId xmlns:a16="http://schemas.microsoft.com/office/drawing/2014/main" id="{B40F59DB-6201-7A44-A26E-109B81E69F73}"/>
              </a:ext>
            </a:extLst>
          </p:cNvPr>
          <p:cNvSpPr>
            <a:spLocks noGrp="1"/>
          </p:cNvSpPr>
          <p:nvPr>
            <p:ph type="pic" sz="quarter" idx="10"/>
          </p:nvPr>
        </p:nvSpPr>
        <p:spPr/>
      </p:sp>
    </p:spTree>
    <p:extLst>
      <p:ext uri="{BB962C8B-B14F-4D97-AF65-F5344CB8AC3E}">
        <p14:creationId xmlns:p14="http://schemas.microsoft.com/office/powerpoint/2010/main" val="155232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2491740" cy="409575"/>
          </a:xfrm>
          <a:prstGeom prst="rect">
            <a:avLst/>
          </a:prstGeom>
        </p:spPr>
        <p:txBody>
          <a:bodyPr vert="horz" wrap="square" lIns="0" tIns="15240" rIns="0" bIns="0" rtlCol="0">
            <a:spAutoFit/>
          </a:bodyPr>
          <a:lstStyle/>
          <a:p>
            <a:pPr marL="12700">
              <a:lnSpc>
                <a:spcPct val="100000"/>
              </a:lnSpc>
              <a:spcBef>
                <a:spcPts val="120"/>
              </a:spcBef>
            </a:pPr>
            <a:r>
              <a:rPr spc="5" dirty="0"/>
              <a:t>IAH </a:t>
            </a:r>
            <a:r>
              <a:rPr dirty="0"/>
              <a:t>Flight</a:t>
            </a:r>
            <a:r>
              <a:rPr spc="-80" dirty="0"/>
              <a:t> </a:t>
            </a:r>
            <a:r>
              <a:rPr spc="5" dirty="0"/>
              <a:t>Delays</a:t>
            </a:r>
          </a:p>
        </p:txBody>
      </p:sp>
      <p:sp>
        <p:nvSpPr>
          <p:cNvPr id="3" name="object 3"/>
          <p:cNvSpPr/>
          <p:nvPr/>
        </p:nvSpPr>
        <p:spPr>
          <a:xfrm>
            <a:off x="311699" y="1152472"/>
            <a:ext cx="4435766" cy="24737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024786" y="1506537"/>
            <a:ext cx="2582545" cy="2620010"/>
          </a:xfrm>
          <a:prstGeom prst="rect">
            <a:avLst/>
          </a:prstGeom>
        </p:spPr>
        <p:txBody>
          <a:bodyPr vert="horz" wrap="square" lIns="0" tIns="12700" rIns="0" bIns="0" rtlCol="0">
            <a:spAutoFit/>
          </a:bodyPr>
          <a:lstStyle/>
          <a:p>
            <a:pPr marL="12700" marR="901700">
              <a:lnSpc>
                <a:spcPct val="100000"/>
              </a:lnSpc>
              <a:spcBef>
                <a:spcPts val="100"/>
              </a:spcBef>
            </a:pPr>
            <a:r>
              <a:rPr sz="1400" spc="-5" dirty="0">
                <a:latin typeface="Arial"/>
                <a:cs typeface="Arial"/>
              </a:rPr>
              <a:t>IAH there are  1,557,771 </a:t>
            </a:r>
            <a:r>
              <a:rPr sz="1400" dirty="0">
                <a:latin typeface="Arial"/>
                <a:cs typeface="Arial"/>
              </a:rPr>
              <a:t>minutes</a:t>
            </a:r>
            <a:r>
              <a:rPr sz="1400" spc="-95" dirty="0">
                <a:latin typeface="Arial"/>
                <a:cs typeface="Arial"/>
              </a:rPr>
              <a:t> </a:t>
            </a:r>
            <a:r>
              <a:rPr sz="1400" spc="-5" dirty="0">
                <a:latin typeface="Arial"/>
                <a:cs typeface="Arial"/>
              </a:rPr>
              <a:t>of  delays- Equates to </a:t>
            </a:r>
            <a:r>
              <a:rPr sz="1400" dirty="0">
                <a:latin typeface="Arial"/>
                <a:cs typeface="Arial"/>
              </a:rPr>
              <a:t>3  years </a:t>
            </a:r>
            <a:r>
              <a:rPr sz="1400" spc="-5" dirty="0">
                <a:latin typeface="Arial"/>
                <a:cs typeface="Arial"/>
              </a:rPr>
              <a:t>of</a:t>
            </a:r>
            <a:r>
              <a:rPr sz="1400" spc="-30" dirty="0">
                <a:latin typeface="Arial"/>
                <a:cs typeface="Arial"/>
              </a:rPr>
              <a:t> </a:t>
            </a:r>
            <a:r>
              <a:rPr sz="1400" spc="-5" dirty="0">
                <a:latin typeface="Arial"/>
                <a:cs typeface="Arial"/>
              </a:rPr>
              <a:t>delays</a:t>
            </a:r>
            <a:endParaRPr sz="1400">
              <a:latin typeface="Arial"/>
              <a:cs typeface="Arial"/>
            </a:endParaRPr>
          </a:p>
          <a:p>
            <a:pPr>
              <a:lnSpc>
                <a:spcPct val="100000"/>
              </a:lnSpc>
              <a:spcBef>
                <a:spcPts val="50"/>
              </a:spcBef>
            </a:pPr>
            <a:endParaRPr sz="1650">
              <a:latin typeface="Arial"/>
              <a:cs typeface="Arial"/>
            </a:endParaRPr>
          </a:p>
          <a:p>
            <a:pPr marL="422909">
              <a:lnSpc>
                <a:spcPct val="100000"/>
              </a:lnSpc>
            </a:pPr>
            <a:r>
              <a:rPr sz="1400" spc="-5" dirty="0">
                <a:latin typeface="Arial"/>
                <a:cs typeface="Arial"/>
              </a:rPr>
              <a:t>Flight delays</a:t>
            </a:r>
            <a:r>
              <a:rPr sz="1400" spc="-20" dirty="0">
                <a:latin typeface="Arial"/>
                <a:cs typeface="Arial"/>
              </a:rPr>
              <a:t> </a:t>
            </a:r>
            <a:r>
              <a:rPr sz="1400" dirty="0">
                <a:latin typeface="Arial"/>
                <a:cs typeface="Arial"/>
              </a:rPr>
              <a:t>cause:</a:t>
            </a:r>
            <a:endParaRPr sz="1400">
              <a:latin typeface="Arial"/>
              <a:cs typeface="Arial"/>
            </a:endParaRPr>
          </a:p>
          <a:p>
            <a:pPr marL="880110" indent="-336550">
              <a:lnSpc>
                <a:spcPct val="100000"/>
              </a:lnSpc>
              <a:buChar char="●"/>
              <a:tabLst>
                <a:tab pos="880110" algn="l"/>
                <a:tab pos="880744" algn="l"/>
              </a:tabLst>
            </a:pPr>
            <a:r>
              <a:rPr sz="1400" dirty="0">
                <a:latin typeface="Arial"/>
                <a:cs typeface="Arial"/>
              </a:rPr>
              <a:t>Missed</a:t>
            </a:r>
            <a:r>
              <a:rPr sz="1400" spc="-35" dirty="0">
                <a:latin typeface="Arial"/>
                <a:cs typeface="Arial"/>
              </a:rPr>
              <a:t> </a:t>
            </a:r>
            <a:r>
              <a:rPr sz="1400" dirty="0">
                <a:latin typeface="Arial"/>
                <a:cs typeface="Arial"/>
              </a:rPr>
              <a:t>connections</a:t>
            </a:r>
            <a:endParaRPr sz="1400">
              <a:latin typeface="Arial"/>
              <a:cs typeface="Arial"/>
            </a:endParaRPr>
          </a:p>
          <a:p>
            <a:pPr marL="880110" indent="-336550">
              <a:lnSpc>
                <a:spcPct val="100000"/>
              </a:lnSpc>
              <a:buChar char="●"/>
              <a:tabLst>
                <a:tab pos="880110" algn="l"/>
                <a:tab pos="880744" algn="l"/>
              </a:tabLst>
            </a:pPr>
            <a:r>
              <a:rPr sz="1400" spc="-5" dirty="0">
                <a:latin typeface="Arial"/>
                <a:cs typeface="Arial"/>
              </a:rPr>
              <a:t>Loss of</a:t>
            </a:r>
            <a:r>
              <a:rPr sz="1400" spc="-25" dirty="0">
                <a:latin typeface="Arial"/>
                <a:cs typeface="Arial"/>
              </a:rPr>
              <a:t> </a:t>
            </a:r>
            <a:r>
              <a:rPr sz="1400" dirty="0">
                <a:latin typeface="Arial"/>
                <a:cs typeface="Arial"/>
              </a:rPr>
              <a:t>vacation</a:t>
            </a:r>
            <a:endParaRPr sz="1400">
              <a:latin typeface="Arial"/>
              <a:cs typeface="Arial"/>
            </a:endParaRPr>
          </a:p>
          <a:p>
            <a:pPr marL="880110" marR="5080" indent="-336550">
              <a:lnSpc>
                <a:spcPct val="100000"/>
              </a:lnSpc>
              <a:buChar char="●"/>
              <a:tabLst>
                <a:tab pos="880110" algn="l"/>
                <a:tab pos="880744" algn="l"/>
              </a:tabLst>
            </a:pPr>
            <a:r>
              <a:rPr sz="1400" spc="-5" dirty="0">
                <a:latin typeface="Arial"/>
                <a:cs typeface="Arial"/>
              </a:rPr>
              <a:t>Unexpected </a:t>
            </a:r>
            <a:r>
              <a:rPr sz="1400" dirty="0">
                <a:latin typeface="Arial"/>
                <a:cs typeface="Arial"/>
              </a:rPr>
              <a:t>costs  such </a:t>
            </a:r>
            <a:r>
              <a:rPr sz="1400" spc="-5" dirty="0">
                <a:latin typeface="Arial"/>
                <a:cs typeface="Arial"/>
              </a:rPr>
              <a:t>as needing to  purchase </a:t>
            </a:r>
            <a:r>
              <a:rPr sz="1400" dirty="0">
                <a:latin typeface="Arial"/>
                <a:cs typeface="Arial"/>
              </a:rPr>
              <a:t>a </a:t>
            </a:r>
            <a:r>
              <a:rPr sz="1400" spc="-5" dirty="0">
                <a:latin typeface="Arial"/>
                <a:cs typeface="Arial"/>
              </a:rPr>
              <a:t>new</a:t>
            </a:r>
            <a:r>
              <a:rPr sz="1400" spc="-95" dirty="0">
                <a:latin typeface="Arial"/>
                <a:cs typeface="Arial"/>
              </a:rPr>
              <a:t> </a:t>
            </a:r>
            <a:r>
              <a:rPr sz="1400" spc="-5" dirty="0">
                <a:latin typeface="Arial"/>
                <a:cs typeface="Arial"/>
              </a:rPr>
              <a:t>hotel  or</a:t>
            </a:r>
            <a:r>
              <a:rPr sz="1400" spc="-10" dirty="0">
                <a:latin typeface="Arial"/>
                <a:cs typeface="Arial"/>
              </a:rPr>
              <a:t> </a:t>
            </a:r>
            <a:r>
              <a:rPr sz="1400" spc="-5" dirty="0">
                <a:latin typeface="Arial"/>
                <a:cs typeface="Arial"/>
              </a:rPr>
              <a:t>flight</a:t>
            </a:r>
            <a:endParaRPr sz="1400">
              <a:latin typeface="Arial"/>
              <a:cs typeface="Arial"/>
            </a:endParaRPr>
          </a:p>
        </p:txBody>
      </p:sp>
      <p:sp>
        <p:nvSpPr>
          <p:cNvPr id="5" name="object 5"/>
          <p:cNvSpPr txBox="1"/>
          <p:nvPr/>
        </p:nvSpPr>
        <p:spPr>
          <a:xfrm>
            <a:off x="6494509" y="4769529"/>
            <a:ext cx="164528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*according to</a:t>
            </a:r>
            <a:r>
              <a:rPr sz="1400" spc="-80" dirty="0">
                <a:latin typeface="Arial"/>
                <a:cs typeface="Arial"/>
              </a:rPr>
              <a:t> </a:t>
            </a:r>
            <a:r>
              <a:rPr sz="1400" spc="-5" dirty="0">
                <a:latin typeface="Arial"/>
                <a:cs typeface="Arial"/>
              </a:rPr>
              <a:t>google</a:t>
            </a:r>
            <a:endParaRPr sz="1400">
              <a:latin typeface="Arial"/>
              <a:cs typeface="Arial"/>
            </a:endParaRPr>
          </a:p>
        </p:txBody>
      </p:sp>
      <p:pic>
        <p:nvPicPr>
          <p:cNvPr id="7" name="Picture 6" descr="A person standing at a counter&#10;&#10;Description automatically generated">
            <a:extLst>
              <a:ext uri="{FF2B5EF4-FFF2-40B4-BE49-F238E27FC236}">
                <a16:creationId xmlns:a16="http://schemas.microsoft.com/office/drawing/2014/main" id="{B3FF9DC5-A173-E20D-F22A-82EBF51A7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399" y="209550"/>
            <a:ext cx="1821901" cy="1821901"/>
          </a:xfrm>
          <a:prstGeom prst="rect">
            <a:avLst/>
          </a:prstGeom>
        </p:spPr>
      </p:pic>
    </p:spTree>
  </p:cSld>
  <p:clrMapOvr>
    <a:masterClrMapping/>
  </p:clrMapOvr>
</p:sld>
</file>

<file path=ppt/theme/theme1.xml><?xml version="1.0" encoding="utf-8"?>
<a:theme xmlns:a="http://schemas.openxmlformats.org/drawingml/2006/main" name="Office Theme">
  <a:themeElements>
    <a:clrScheme name="flight_custom1">
      <a:dk1>
        <a:sysClr val="windowText" lastClr="000000"/>
      </a:dk1>
      <a:lt1>
        <a:srgbClr val="EFE5D9"/>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581</Words>
  <Application>Microsoft Office PowerPoint</Application>
  <PresentationFormat>On-screen Show (16:9)</PresentationFormat>
  <Paragraphs>82</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Garamond</vt:lpstr>
      <vt:lpstr>Lato</vt:lpstr>
      <vt:lpstr>Symbol</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IAH Flight Delays</vt:lpstr>
      <vt:lpstr>Flight Delay</vt:lpstr>
      <vt:lpstr>Data Collection</vt:lpstr>
      <vt:lpstr>PowerPoint Presentation</vt:lpstr>
      <vt:lpstr>PowerPoint Presentation</vt:lpstr>
      <vt:lpstr>PowerPoint Presentation</vt:lpstr>
      <vt:lpstr>PowerPoint Presentation</vt:lpstr>
      <vt:lpstr>PowerPoint Presentation</vt:lpstr>
      <vt:lpstr>DATA VISUALIZATIONS</vt:lpstr>
      <vt:lpstr>FRONT END DEVELOPMENT</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cp:lastModifiedBy>Alberto Rafael Ponce</cp:lastModifiedBy>
  <cp:revision>3</cp:revision>
  <dcterms:created xsi:type="dcterms:W3CDTF">2023-07-16T23:47:58Z</dcterms:created>
  <dcterms:modified xsi:type="dcterms:W3CDTF">2023-07-21T02:25:20Z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2023-07-16T00:00:00Z</vt:filetime>
  </property>
</Properties>
</file>